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y="5143500" cx="9144000"/>
  <p:notesSz cx="6858000" cy="9144000"/>
  <p:embeddedFontLst>
    <p:embeddedFont>
      <p:font typeface="Montserrat SemiBold"/>
      <p:regular r:id="rId57"/>
      <p:bold r:id="rId58"/>
      <p:italic r:id="rId59"/>
      <p:boldItalic r:id="rId60"/>
    </p:embeddedFon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Bowlby One"/>
      <p:regular r:id="rId71"/>
    </p:embeddedFont>
    <p:embeddedFont>
      <p:font typeface="Inter"/>
      <p:regular r:id="rId72"/>
      <p:bold r:id="rId73"/>
    </p:embeddedFont>
    <p:embeddedFont>
      <p:font typeface="Anaheim"/>
      <p:regular r:id="rId74"/>
    </p:embeddedFont>
    <p:embeddedFont>
      <p:font typeface="Bebas Neue"/>
      <p:regular r:id="rId75"/>
    </p:embeddedFont>
    <p:embeddedFont>
      <p:font typeface="Proxima Nova Semibold"/>
      <p:regular r:id="rId76"/>
      <p:bold r:id="rId77"/>
      <p:boldItalic r:id="rId78"/>
    </p:embeddedFont>
    <p:embeddedFont>
      <p:font typeface="PT Sans"/>
      <p:regular r:id="rId79"/>
      <p:bold r:id="rId80"/>
      <p:italic r:id="rId81"/>
      <p:boldItalic r:id="rId82"/>
    </p:embeddedFont>
    <p:embeddedFont>
      <p:font typeface="Asap"/>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6B672C-9544-4EB3-9085-A0D5D22BFE53}">
  <a:tblStyle styleId="{C36B672C-9544-4EB3-9085-A0D5D22BFE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Asap-bold.fntdata"/><Relationship Id="rId83" Type="http://schemas.openxmlformats.org/officeDocument/2006/relationships/font" Target="fonts/Asap-regular.fntdata"/><Relationship Id="rId42" Type="http://schemas.openxmlformats.org/officeDocument/2006/relationships/slide" Target="slides/slide35.xml"/><Relationship Id="rId86" Type="http://schemas.openxmlformats.org/officeDocument/2006/relationships/font" Target="fonts/Asap-boldItalic.fntdata"/><Relationship Id="rId41" Type="http://schemas.openxmlformats.org/officeDocument/2006/relationships/slide" Target="slides/slide34.xml"/><Relationship Id="rId85" Type="http://schemas.openxmlformats.org/officeDocument/2006/relationships/font" Target="fonts/Asap-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PTSans-bold.fntdata"/><Relationship Id="rId82" Type="http://schemas.openxmlformats.org/officeDocument/2006/relationships/font" Target="fonts/PTSans-boldItalic.fntdata"/><Relationship Id="rId81"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Inter-bold.fntdata"/><Relationship Id="rId72" Type="http://schemas.openxmlformats.org/officeDocument/2006/relationships/font" Target="fonts/Inter-regular.fntdata"/><Relationship Id="rId31" Type="http://schemas.openxmlformats.org/officeDocument/2006/relationships/slide" Target="slides/slide24.xml"/><Relationship Id="rId75" Type="http://schemas.openxmlformats.org/officeDocument/2006/relationships/font" Target="fonts/BebasNeue-regular.fntdata"/><Relationship Id="rId30" Type="http://schemas.openxmlformats.org/officeDocument/2006/relationships/slide" Target="slides/slide23.xml"/><Relationship Id="rId74" Type="http://schemas.openxmlformats.org/officeDocument/2006/relationships/font" Target="fonts/Anaheim-regular.fntdata"/><Relationship Id="rId33" Type="http://schemas.openxmlformats.org/officeDocument/2006/relationships/slide" Target="slides/slide26.xml"/><Relationship Id="rId77" Type="http://schemas.openxmlformats.org/officeDocument/2006/relationships/font" Target="fonts/ProximaNovaSemibold-bold.fntdata"/><Relationship Id="rId32" Type="http://schemas.openxmlformats.org/officeDocument/2006/relationships/slide" Target="slides/slide25.xml"/><Relationship Id="rId76" Type="http://schemas.openxmlformats.org/officeDocument/2006/relationships/font" Target="fonts/ProximaNovaSemibold-regular.fntdata"/><Relationship Id="rId35" Type="http://schemas.openxmlformats.org/officeDocument/2006/relationships/slide" Target="slides/slide28.xml"/><Relationship Id="rId79" Type="http://schemas.openxmlformats.org/officeDocument/2006/relationships/font" Target="fonts/PTSans-regular.fntdata"/><Relationship Id="rId34" Type="http://schemas.openxmlformats.org/officeDocument/2006/relationships/slide" Target="slides/slide27.xml"/><Relationship Id="rId78" Type="http://schemas.openxmlformats.org/officeDocument/2006/relationships/font" Target="fonts/ProximaNovaSemibold-boldItalic.fntdata"/><Relationship Id="rId71" Type="http://schemas.openxmlformats.org/officeDocument/2006/relationships/font" Target="fonts/BowlbyOne-regular.fntdata"/><Relationship Id="rId70" Type="http://schemas.openxmlformats.org/officeDocument/2006/relationships/font" Target="fonts/AmaticSC-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3.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5.xml"/><Relationship Id="rId66" Type="http://schemas.openxmlformats.org/officeDocument/2006/relationships/font" Target="fonts/RobotoMedium-bold.fntdata"/><Relationship Id="rId21" Type="http://schemas.openxmlformats.org/officeDocument/2006/relationships/slide" Target="slides/slide14.xml"/><Relationship Id="rId65" Type="http://schemas.openxmlformats.org/officeDocument/2006/relationships/font" Target="fonts/RobotoMedium-regular.fntdata"/><Relationship Id="rId24" Type="http://schemas.openxmlformats.org/officeDocument/2006/relationships/slide" Target="slides/slide17.xml"/><Relationship Id="rId68" Type="http://schemas.openxmlformats.org/officeDocument/2006/relationships/font" Target="fonts/RobotoMedium-boldItalic.fntdata"/><Relationship Id="rId23" Type="http://schemas.openxmlformats.org/officeDocument/2006/relationships/slide" Target="slides/slide16.xml"/><Relationship Id="rId67" Type="http://schemas.openxmlformats.org/officeDocument/2006/relationships/font" Target="fonts/RobotoMedium-italic.fntdata"/><Relationship Id="rId60" Type="http://schemas.openxmlformats.org/officeDocument/2006/relationships/font" Target="fonts/MontserratSemiBold-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AmaticSC-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MontserratSemiBold-regular.fntdata"/><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MontserratSemiBold-italic.fntdata"/><Relationship Id="rId14" Type="http://schemas.openxmlformats.org/officeDocument/2006/relationships/slide" Target="slides/slide7.xml"/><Relationship Id="rId58" Type="http://schemas.openxmlformats.org/officeDocument/2006/relationships/font" Target="fonts/MontserratSemiBold-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439b827e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439b827e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4d1f9f91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4d1f9f9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4d1f9f9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44d1f9f9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44d1f9f91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44d1f9f91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44d1f9f91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44d1f9f91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45bed277f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45bed277f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4d1f9f91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44d1f9f91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44d1f9f9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44d1f9f9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44e13b463d_0_7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44e13b463d_0_7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44e13b463d_0_7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44e13b463d_0_7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244e13b463d_0_7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244e13b463d_0_7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44e13b463d_0_7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44e13b463d_0_7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44e13b463d_0_7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44e13b463d_0_7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44e13b463d_0_7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44e13b463d_0_7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3" name="Shape 3743"/>
        <p:cNvGrpSpPr/>
        <p:nvPr/>
      </p:nvGrpSpPr>
      <p:grpSpPr>
        <a:xfrm>
          <a:off x="0" y="0"/>
          <a:ext cx="0" cy="0"/>
          <a:chOff x="0" y="0"/>
          <a:chExt cx="0" cy="0"/>
        </a:xfrm>
      </p:grpSpPr>
      <p:sp>
        <p:nvSpPr>
          <p:cNvPr id="3744" name="Google Shape;3744;g244e13b463d_0_10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5" name="Google Shape;3745;g244e13b463d_0_10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2" name="Shape 4162"/>
        <p:cNvGrpSpPr/>
        <p:nvPr/>
      </p:nvGrpSpPr>
      <p:grpSpPr>
        <a:xfrm>
          <a:off x="0" y="0"/>
          <a:ext cx="0" cy="0"/>
          <a:chOff x="0" y="0"/>
          <a:chExt cx="0" cy="0"/>
        </a:xfrm>
      </p:grpSpPr>
      <p:sp>
        <p:nvSpPr>
          <p:cNvPr id="4163" name="Google Shape;4163;g244e13b463d_0_10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4" name="Google Shape;4164;g244e13b463d_0_10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2" name="Shape 4332"/>
        <p:cNvGrpSpPr/>
        <p:nvPr/>
      </p:nvGrpSpPr>
      <p:grpSpPr>
        <a:xfrm>
          <a:off x="0" y="0"/>
          <a:ext cx="0" cy="0"/>
          <a:chOff x="0" y="0"/>
          <a:chExt cx="0" cy="0"/>
        </a:xfrm>
      </p:grpSpPr>
      <p:sp>
        <p:nvSpPr>
          <p:cNvPr id="4333" name="Google Shape;4333;g244e13b463d_0_10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4" name="Google Shape;4334;g244e13b463d_0_10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7" name="Shape 4737"/>
        <p:cNvGrpSpPr/>
        <p:nvPr/>
      </p:nvGrpSpPr>
      <p:grpSpPr>
        <a:xfrm>
          <a:off x="0" y="0"/>
          <a:ext cx="0" cy="0"/>
          <a:chOff x="0" y="0"/>
          <a:chExt cx="0" cy="0"/>
        </a:xfrm>
      </p:grpSpPr>
      <p:sp>
        <p:nvSpPr>
          <p:cNvPr id="4738" name="Google Shape;4738;g244e13b463d_0_1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9" name="Google Shape;4739;g244e13b463d_0_1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7" name="Shape 5117"/>
        <p:cNvGrpSpPr/>
        <p:nvPr/>
      </p:nvGrpSpPr>
      <p:grpSpPr>
        <a:xfrm>
          <a:off x="0" y="0"/>
          <a:ext cx="0" cy="0"/>
          <a:chOff x="0" y="0"/>
          <a:chExt cx="0" cy="0"/>
        </a:xfrm>
      </p:grpSpPr>
      <p:sp>
        <p:nvSpPr>
          <p:cNvPr id="5118" name="Google Shape;5118;g244e13b463d_0_14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9" name="Google Shape;5119;g244e13b463d_0_14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44d1f9f91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44d1f9f91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flipH="1">
            <a:off x="713300" y="979225"/>
            <a:ext cx="4842900" cy="2830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4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flipH="1">
            <a:off x="713225" y="3688475"/>
            <a:ext cx="4842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ph idx="2" type="pic"/>
          </p:nvPr>
        </p:nvSpPr>
        <p:spPr>
          <a:xfrm>
            <a:off x="5968900" y="539500"/>
            <a:ext cx="2461800" cy="4064400"/>
          </a:xfrm>
          <a:prstGeom prst="rect">
            <a:avLst/>
          </a:prstGeom>
          <a:noFill/>
          <a:ln>
            <a:noFill/>
          </a:ln>
        </p:spPr>
      </p:sp>
      <p:sp>
        <p:nvSpPr>
          <p:cNvPr id="12" name="Google Shape;12;p2"/>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31500" y="-471224"/>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3" name="Shape 83"/>
        <p:cNvGrpSpPr/>
        <p:nvPr/>
      </p:nvGrpSpPr>
      <p:grpSpPr>
        <a:xfrm>
          <a:off x="0" y="0"/>
          <a:ext cx="0" cy="0"/>
          <a:chOff x="0" y="0"/>
          <a:chExt cx="0" cy="0"/>
        </a:xfrm>
      </p:grpSpPr>
      <p:sp>
        <p:nvSpPr>
          <p:cNvPr id="84" name="Google Shape;84;p11"/>
          <p:cNvSpPr txBox="1"/>
          <p:nvPr>
            <p:ph hasCustomPrompt="1" type="title"/>
          </p:nvPr>
        </p:nvSpPr>
        <p:spPr>
          <a:xfrm>
            <a:off x="1923775" y="1490775"/>
            <a:ext cx="5296500" cy="1283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5" name="Google Shape;85;p11"/>
          <p:cNvSpPr txBox="1"/>
          <p:nvPr>
            <p:ph idx="1" type="subTitle"/>
          </p:nvPr>
        </p:nvSpPr>
        <p:spPr>
          <a:xfrm>
            <a:off x="1923775" y="2598025"/>
            <a:ext cx="52965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6" name="Shape 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7" name="Shape 87"/>
        <p:cNvGrpSpPr/>
        <p:nvPr/>
      </p:nvGrpSpPr>
      <p:grpSpPr>
        <a:xfrm>
          <a:off x="0" y="0"/>
          <a:ext cx="0" cy="0"/>
          <a:chOff x="0" y="0"/>
          <a:chExt cx="0" cy="0"/>
        </a:xfrm>
      </p:grpSpPr>
      <p:sp>
        <p:nvSpPr>
          <p:cNvPr id="88" name="Google Shape;88;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3"/>
          <p:cNvSpPr txBox="1"/>
          <p:nvPr>
            <p:ph idx="1" type="subTitle"/>
          </p:nvPr>
        </p:nvSpPr>
        <p:spPr>
          <a:xfrm>
            <a:off x="716500" y="2164972"/>
            <a:ext cx="2513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idx="2" type="subTitle"/>
          </p:nvPr>
        </p:nvSpPr>
        <p:spPr>
          <a:xfrm>
            <a:off x="3316784" y="2164972"/>
            <a:ext cx="2513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13"/>
          <p:cNvSpPr txBox="1"/>
          <p:nvPr>
            <p:ph idx="3" type="subTitle"/>
          </p:nvPr>
        </p:nvSpPr>
        <p:spPr>
          <a:xfrm>
            <a:off x="2015013" y="3745750"/>
            <a:ext cx="2513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13"/>
          <p:cNvSpPr txBox="1"/>
          <p:nvPr>
            <p:ph idx="4" type="subTitle"/>
          </p:nvPr>
        </p:nvSpPr>
        <p:spPr>
          <a:xfrm>
            <a:off x="4615297" y="3745750"/>
            <a:ext cx="2513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idx="5" type="subTitle"/>
          </p:nvPr>
        </p:nvSpPr>
        <p:spPr>
          <a:xfrm>
            <a:off x="5917068" y="2164972"/>
            <a:ext cx="2513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3"/>
          <p:cNvSpPr txBox="1"/>
          <p:nvPr>
            <p:ph hasCustomPrompt="1" idx="6" type="title"/>
          </p:nvPr>
        </p:nvSpPr>
        <p:spPr>
          <a:xfrm>
            <a:off x="1561000" y="1351575"/>
            <a:ext cx="82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p:nvPr>
            <p:ph hasCustomPrompt="1" idx="7" type="title"/>
          </p:nvPr>
        </p:nvSpPr>
        <p:spPr>
          <a:xfrm>
            <a:off x="2859513" y="2931773"/>
            <a:ext cx="82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p:nvPr>
            <p:ph hasCustomPrompt="1" idx="8" type="title"/>
          </p:nvPr>
        </p:nvSpPr>
        <p:spPr>
          <a:xfrm>
            <a:off x="4161284" y="1351575"/>
            <a:ext cx="82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hasCustomPrompt="1" idx="9" type="title"/>
          </p:nvPr>
        </p:nvSpPr>
        <p:spPr>
          <a:xfrm>
            <a:off x="5459797" y="2931773"/>
            <a:ext cx="82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p:nvPr>
            <p:ph hasCustomPrompt="1" idx="13" type="title"/>
          </p:nvPr>
        </p:nvSpPr>
        <p:spPr>
          <a:xfrm>
            <a:off x="6761568" y="1351575"/>
            <a:ext cx="82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9" name="Google Shape;99;p13"/>
          <p:cNvSpPr txBox="1"/>
          <p:nvPr>
            <p:ph idx="14" type="subTitle"/>
          </p:nvPr>
        </p:nvSpPr>
        <p:spPr>
          <a:xfrm>
            <a:off x="716500" y="1820666"/>
            <a:ext cx="25137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 name="Google Shape;100;p13"/>
          <p:cNvSpPr txBox="1"/>
          <p:nvPr>
            <p:ph idx="15" type="subTitle"/>
          </p:nvPr>
        </p:nvSpPr>
        <p:spPr>
          <a:xfrm>
            <a:off x="3316784" y="1820666"/>
            <a:ext cx="25137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1" name="Google Shape;101;p13"/>
          <p:cNvSpPr txBox="1"/>
          <p:nvPr>
            <p:ph idx="16" type="subTitle"/>
          </p:nvPr>
        </p:nvSpPr>
        <p:spPr>
          <a:xfrm>
            <a:off x="5917068" y="1820666"/>
            <a:ext cx="25137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2" name="Google Shape;102;p13"/>
          <p:cNvSpPr txBox="1"/>
          <p:nvPr>
            <p:ph idx="17" type="subTitle"/>
          </p:nvPr>
        </p:nvSpPr>
        <p:spPr>
          <a:xfrm>
            <a:off x="2015013" y="3400926"/>
            <a:ext cx="25137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 name="Google Shape;103;p13"/>
          <p:cNvSpPr txBox="1"/>
          <p:nvPr>
            <p:ph idx="18" type="subTitle"/>
          </p:nvPr>
        </p:nvSpPr>
        <p:spPr>
          <a:xfrm>
            <a:off x="4615297" y="3400926"/>
            <a:ext cx="25137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 name="Google Shape;104;p13"/>
          <p:cNvSpPr/>
          <p:nvPr/>
        </p:nvSpPr>
        <p:spPr>
          <a:xfrm flipH="1" rot="-1111838">
            <a:off x="7875300" y="4549889"/>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rot="1791049">
            <a:off x="7825910"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833708">
            <a:off x="168005"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868880">
            <a:off x="-836144" y="819616"/>
            <a:ext cx="1506063" cy="1055921"/>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08" name="Shape 108"/>
        <p:cNvGrpSpPr/>
        <p:nvPr/>
      </p:nvGrpSpPr>
      <p:grpSpPr>
        <a:xfrm>
          <a:off x="0" y="0"/>
          <a:ext cx="0" cy="0"/>
          <a:chOff x="0" y="0"/>
          <a:chExt cx="0" cy="0"/>
        </a:xfrm>
      </p:grpSpPr>
      <p:sp>
        <p:nvSpPr>
          <p:cNvPr id="109" name="Google Shape;109;p1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0" name="Google Shape;110;p14"/>
          <p:cNvGrpSpPr/>
          <p:nvPr/>
        </p:nvGrpSpPr>
        <p:grpSpPr>
          <a:xfrm>
            <a:off x="-1170239" y="-1423936"/>
            <a:ext cx="10952735" cy="7152724"/>
            <a:chOff x="-1170239" y="-1423936"/>
            <a:chExt cx="10952735" cy="7152724"/>
          </a:xfrm>
        </p:grpSpPr>
        <p:sp>
          <p:nvSpPr>
            <p:cNvPr id="111" name="Google Shape;111;p14"/>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117" name="Shape 117"/>
        <p:cNvGrpSpPr/>
        <p:nvPr/>
      </p:nvGrpSpPr>
      <p:grpSpPr>
        <a:xfrm>
          <a:off x="0" y="0"/>
          <a:ext cx="0" cy="0"/>
          <a:chOff x="0" y="0"/>
          <a:chExt cx="0" cy="0"/>
        </a:xfrm>
      </p:grpSpPr>
      <p:sp>
        <p:nvSpPr>
          <p:cNvPr id="118" name="Google Shape;118;p1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9" name="Google Shape;119;p15"/>
          <p:cNvGrpSpPr/>
          <p:nvPr/>
        </p:nvGrpSpPr>
        <p:grpSpPr>
          <a:xfrm>
            <a:off x="-1038854" y="-767650"/>
            <a:ext cx="11306172" cy="6002629"/>
            <a:chOff x="-1038854" y="-767650"/>
            <a:chExt cx="11306172" cy="6002629"/>
          </a:xfrm>
        </p:grpSpPr>
        <p:sp>
          <p:nvSpPr>
            <p:cNvPr id="120" name="Google Shape;120;p15"/>
            <p:cNvSpPr/>
            <p:nvPr/>
          </p:nvSpPr>
          <p:spPr>
            <a:xfrm rot="3766650">
              <a:off x="8281777" y="2314093"/>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flipH="1" rot="1380165">
              <a:off x="92301" y="4554621"/>
              <a:ext cx="1110932" cy="482476"/>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rot="911810">
              <a:off x="7531982" y="-568649"/>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4686463">
              <a:off x="-1063740" y="556310"/>
              <a:ext cx="2007877" cy="1578208"/>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2338" y="17812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8564363" y="38450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_1">
    <p:spTree>
      <p:nvGrpSpPr>
        <p:cNvPr id="126" name="Shape 126"/>
        <p:cNvGrpSpPr/>
        <p:nvPr/>
      </p:nvGrpSpPr>
      <p:grpSpPr>
        <a:xfrm>
          <a:off x="0" y="0"/>
          <a:ext cx="0" cy="0"/>
          <a:chOff x="0" y="0"/>
          <a:chExt cx="0" cy="0"/>
        </a:xfrm>
      </p:grpSpPr>
      <p:sp>
        <p:nvSpPr>
          <p:cNvPr id="127" name="Google Shape;127;p1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8" name="Google Shape;128;p16"/>
          <p:cNvGrpSpPr/>
          <p:nvPr/>
        </p:nvGrpSpPr>
        <p:grpSpPr>
          <a:xfrm>
            <a:off x="-647090" y="-1349311"/>
            <a:ext cx="10952735" cy="7078099"/>
            <a:chOff x="-647090" y="-1349311"/>
            <a:chExt cx="10952735" cy="7078099"/>
          </a:xfrm>
        </p:grpSpPr>
        <p:sp>
          <p:nvSpPr>
            <p:cNvPr id="129" name="Google Shape;129;p16"/>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0">
    <p:spTree>
      <p:nvGrpSpPr>
        <p:cNvPr id="136" name="Shape 136"/>
        <p:cNvGrpSpPr/>
        <p:nvPr/>
      </p:nvGrpSpPr>
      <p:grpSpPr>
        <a:xfrm>
          <a:off x="0" y="0"/>
          <a:ext cx="0" cy="0"/>
          <a:chOff x="0" y="0"/>
          <a:chExt cx="0" cy="0"/>
        </a:xfrm>
      </p:grpSpPr>
      <p:sp>
        <p:nvSpPr>
          <p:cNvPr id="137" name="Google Shape;137;p17"/>
          <p:cNvSpPr txBox="1"/>
          <p:nvPr>
            <p:ph type="title"/>
          </p:nvPr>
        </p:nvSpPr>
        <p:spPr>
          <a:xfrm>
            <a:off x="1340750" y="1353250"/>
            <a:ext cx="64626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8" name="Google Shape;138;p17"/>
          <p:cNvSpPr txBox="1"/>
          <p:nvPr>
            <p:ph hasCustomPrompt="1" idx="2" type="title"/>
          </p:nvPr>
        </p:nvSpPr>
        <p:spPr>
          <a:xfrm>
            <a:off x="3615150" y="539500"/>
            <a:ext cx="19137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9" name="Google Shape;139;p17"/>
          <p:cNvSpPr txBox="1"/>
          <p:nvPr>
            <p:ph idx="1" type="subTitle"/>
          </p:nvPr>
        </p:nvSpPr>
        <p:spPr>
          <a:xfrm>
            <a:off x="1340750" y="2100325"/>
            <a:ext cx="64626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17"/>
          <p:cNvSpPr/>
          <p:nvPr>
            <p:ph idx="3" type="pic"/>
          </p:nvPr>
        </p:nvSpPr>
        <p:spPr>
          <a:xfrm>
            <a:off x="713225" y="2627725"/>
            <a:ext cx="7717500" cy="1976400"/>
          </a:xfrm>
          <a:prstGeom prst="rect">
            <a:avLst/>
          </a:prstGeom>
          <a:noFill/>
          <a:ln>
            <a:noFill/>
          </a:ln>
        </p:spPr>
      </p:sp>
      <p:grpSp>
        <p:nvGrpSpPr>
          <p:cNvPr id="141" name="Google Shape;141;p17"/>
          <p:cNvGrpSpPr/>
          <p:nvPr/>
        </p:nvGrpSpPr>
        <p:grpSpPr>
          <a:xfrm>
            <a:off x="-1038854" y="-767650"/>
            <a:ext cx="11306172" cy="6002629"/>
            <a:chOff x="-1038854" y="-767650"/>
            <a:chExt cx="11306172" cy="6002629"/>
          </a:xfrm>
        </p:grpSpPr>
        <p:sp>
          <p:nvSpPr>
            <p:cNvPr id="142" name="Google Shape;142;p17"/>
            <p:cNvSpPr/>
            <p:nvPr/>
          </p:nvSpPr>
          <p:spPr>
            <a:xfrm rot="3766650">
              <a:off x="8281777" y="2314093"/>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7"/>
            <p:cNvSpPr/>
            <p:nvPr/>
          </p:nvSpPr>
          <p:spPr>
            <a:xfrm flipH="1" rot="1380165">
              <a:off x="92301" y="4554621"/>
              <a:ext cx="1110932" cy="482476"/>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7"/>
            <p:cNvSpPr/>
            <p:nvPr/>
          </p:nvSpPr>
          <p:spPr>
            <a:xfrm rot="911810">
              <a:off x="7531982" y="-568649"/>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rot="4686463">
              <a:off x="-1063740" y="556310"/>
              <a:ext cx="2007877" cy="1578208"/>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82338" y="17812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564363" y="38450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1">
    <p:spTree>
      <p:nvGrpSpPr>
        <p:cNvPr id="148" name="Shape 148"/>
        <p:cNvGrpSpPr/>
        <p:nvPr/>
      </p:nvGrpSpPr>
      <p:grpSpPr>
        <a:xfrm>
          <a:off x="0" y="0"/>
          <a:ext cx="0" cy="0"/>
          <a:chOff x="0" y="0"/>
          <a:chExt cx="0" cy="0"/>
        </a:xfrm>
      </p:grpSpPr>
      <p:sp>
        <p:nvSpPr>
          <p:cNvPr id="149" name="Google Shape;149;p18"/>
          <p:cNvSpPr txBox="1"/>
          <p:nvPr>
            <p:ph type="title"/>
          </p:nvPr>
        </p:nvSpPr>
        <p:spPr>
          <a:xfrm flipH="1">
            <a:off x="713225" y="2417588"/>
            <a:ext cx="5003700" cy="915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0" name="Google Shape;150;p18"/>
          <p:cNvSpPr txBox="1"/>
          <p:nvPr>
            <p:ph hasCustomPrompt="1" idx="2" type="title"/>
          </p:nvPr>
        </p:nvSpPr>
        <p:spPr>
          <a:xfrm flipH="1">
            <a:off x="2258225" y="1603838"/>
            <a:ext cx="19137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2"/>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151" name="Google Shape;151;p18"/>
          <p:cNvSpPr txBox="1"/>
          <p:nvPr>
            <p:ph idx="1" type="subTitle"/>
          </p:nvPr>
        </p:nvSpPr>
        <p:spPr>
          <a:xfrm flipH="1">
            <a:off x="713225" y="3164663"/>
            <a:ext cx="50037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2" name="Google Shape;152;p18"/>
          <p:cNvSpPr/>
          <p:nvPr>
            <p:ph idx="3" type="pic"/>
          </p:nvPr>
        </p:nvSpPr>
        <p:spPr>
          <a:xfrm flipH="1">
            <a:off x="5793025" y="539500"/>
            <a:ext cx="2637900" cy="4064400"/>
          </a:xfrm>
          <a:prstGeom prst="rect">
            <a:avLst/>
          </a:prstGeom>
          <a:noFill/>
          <a:ln>
            <a:noFill/>
          </a:ln>
        </p:spPr>
      </p:sp>
      <p:sp>
        <p:nvSpPr>
          <p:cNvPr id="153" name="Google Shape;153;p18"/>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rot="5029192">
            <a:off x="-526393" y="4221993"/>
            <a:ext cx="1744671" cy="1606169"/>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57" name="Shape 157"/>
        <p:cNvGrpSpPr/>
        <p:nvPr/>
      </p:nvGrpSpPr>
      <p:grpSpPr>
        <a:xfrm>
          <a:off x="0" y="0"/>
          <a:ext cx="0" cy="0"/>
          <a:chOff x="0" y="0"/>
          <a:chExt cx="0" cy="0"/>
        </a:xfrm>
      </p:grpSpPr>
      <p:sp>
        <p:nvSpPr>
          <p:cNvPr id="158" name="Google Shape;158;p19"/>
          <p:cNvSpPr txBox="1"/>
          <p:nvPr>
            <p:ph type="title"/>
          </p:nvPr>
        </p:nvSpPr>
        <p:spPr>
          <a:xfrm>
            <a:off x="920062" y="3085013"/>
            <a:ext cx="7303800" cy="66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9" name="Google Shape;159;p19"/>
          <p:cNvSpPr txBox="1"/>
          <p:nvPr>
            <p:ph idx="1" type="subTitle"/>
          </p:nvPr>
        </p:nvSpPr>
        <p:spPr>
          <a:xfrm>
            <a:off x="920125" y="1396688"/>
            <a:ext cx="7303800" cy="186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60" name="Google Shape;160;p19"/>
          <p:cNvGrpSpPr/>
          <p:nvPr/>
        </p:nvGrpSpPr>
        <p:grpSpPr>
          <a:xfrm>
            <a:off x="-1113902" y="-564399"/>
            <a:ext cx="10688467" cy="6523897"/>
            <a:chOff x="-1113902" y="-564399"/>
            <a:chExt cx="10688467" cy="6523897"/>
          </a:xfrm>
        </p:grpSpPr>
        <p:sp>
          <p:nvSpPr>
            <p:cNvPr id="161" name="Google Shape;161;p19"/>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9"/>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9"/>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7" name="Shape 167"/>
        <p:cNvGrpSpPr/>
        <p:nvPr/>
      </p:nvGrpSpPr>
      <p:grpSpPr>
        <a:xfrm>
          <a:off x="0" y="0"/>
          <a:ext cx="0" cy="0"/>
          <a:chOff x="0" y="0"/>
          <a:chExt cx="0" cy="0"/>
        </a:xfrm>
      </p:grpSpPr>
      <p:sp>
        <p:nvSpPr>
          <p:cNvPr id="168" name="Google Shape;168;p20"/>
          <p:cNvSpPr txBox="1"/>
          <p:nvPr>
            <p:ph type="title"/>
          </p:nvPr>
        </p:nvSpPr>
        <p:spPr>
          <a:xfrm>
            <a:off x="720000" y="1141313"/>
            <a:ext cx="3850800" cy="202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0"/>
          <p:cNvSpPr txBox="1"/>
          <p:nvPr>
            <p:ph idx="1" type="subTitle"/>
          </p:nvPr>
        </p:nvSpPr>
        <p:spPr>
          <a:xfrm>
            <a:off x="720000" y="3161288"/>
            <a:ext cx="3850800" cy="84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0"/>
          <p:cNvSpPr/>
          <p:nvPr>
            <p:ph idx="2" type="pic"/>
          </p:nvPr>
        </p:nvSpPr>
        <p:spPr>
          <a:xfrm>
            <a:off x="4809950" y="533875"/>
            <a:ext cx="3620700" cy="4075800"/>
          </a:xfrm>
          <a:prstGeom prst="rect">
            <a:avLst/>
          </a:prstGeom>
          <a:noFill/>
          <a:ln>
            <a:noFill/>
          </a:ln>
        </p:spPr>
      </p:sp>
      <p:grpSp>
        <p:nvGrpSpPr>
          <p:cNvPr id="171" name="Google Shape;171;p20"/>
          <p:cNvGrpSpPr/>
          <p:nvPr/>
        </p:nvGrpSpPr>
        <p:grpSpPr>
          <a:xfrm>
            <a:off x="-1038854" y="-767650"/>
            <a:ext cx="11306172" cy="6002629"/>
            <a:chOff x="-1038854" y="-767650"/>
            <a:chExt cx="11306172" cy="6002629"/>
          </a:xfrm>
        </p:grpSpPr>
        <p:sp>
          <p:nvSpPr>
            <p:cNvPr id="172" name="Google Shape;172;p20"/>
            <p:cNvSpPr/>
            <p:nvPr/>
          </p:nvSpPr>
          <p:spPr>
            <a:xfrm rot="3766650">
              <a:off x="8281777" y="2314093"/>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flipH="1" rot="1380165">
              <a:off x="92301" y="4554621"/>
              <a:ext cx="1110932" cy="482476"/>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rot="911810">
              <a:off x="7531982" y="-568649"/>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0"/>
            <p:cNvSpPr/>
            <p:nvPr/>
          </p:nvSpPr>
          <p:spPr>
            <a:xfrm rot="4686463">
              <a:off x="-1063740" y="556310"/>
              <a:ext cx="2007877" cy="1578208"/>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82338" y="17812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8564363" y="38450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427225" y="2036538"/>
            <a:ext cx="5003700" cy="9159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4972225" y="1222788"/>
            <a:ext cx="19137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3427225" y="2783613"/>
            <a:ext cx="50037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p:nvPr>
            <p:ph idx="3" type="pic"/>
          </p:nvPr>
        </p:nvSpPr>
        <p:spPr>
          <a:xfrm>
            <a:off x="713225" y="539500"/>
            <a:ext cx="2637900" cy="4064400"/>
          </a:xfrm>
          <a:prstGeom prst="rect">
            <a:avLst/>
          </a:prstGeom>
          <a:noFill/>
          <a:ln>
            <a:noFill/>
          </a:ln>
        </p:spPr>
      </p:sp>
      <p:sp>
        <p:nvSpPr>
          <p:cNvPr id="20" name="Google Shape;20;p3"/>
          <p:cNvSpPr/>
          <p:nvPr/>
        </p:nvSpPr>
        <p:spPr>
          <a:xfrm>
            <a:off x="8583213" y="19930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78" name="Shape 178"/>
        <p:cNvGrpSpPr/>
        <p:nvPr/>
      </p:nvGrpSpPr>
      <p:grpSpPr>
        <a:xfrm>
          <a:off x="0" y="0"/>
          <a:ext cx="0" cy="0"/>
          <a:chOff x="0" y="0"/>
          <a:chExt cx="0" cy="0"/>
        </a:xfrm>
      </p:grpSpPr>
      <p:sp>
        <p:nvSpPr>
          <p:cNvPr id="179" name="Google Shape;179;p21"/>
          <p:cNvSpPr txBox="1"/>
          <p:nvPr>
            <p:ph type="title"/>
          </p:nvPr>
        </p:nvSpPr>
        <p:spPr>
          <a:xfrm>
            <a:off x="710975" y="1607700"/>
            <a:ext cx="3859800" cy="1063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0" name="Google Shape;180;p21"/>
          <p:cNvSpPr txBox="1"/>
          <p:nvPr>
            <p:ph idx="1" type="subTitle"/>
          </p:nvPr>
        </p:nvSpPr>
        <p:spPr>
          <a:xfrm>
            <a:off x="710975" y="2547150"/>
            <a:ext cx="3859800" cy="80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1" name="Google Shape;181;p21"/>
          <p:cNvGrpSpPr/>
          <p:nvPr/>
        </p:nvGrpSpPr>
        <p:grpSpPr>
          <a:xfrm>
            <a:off x="-647090" y="-1349311"/>
            <a:ext cx="10952735" cy="7078099"/>
            <a:chOff x="-647090" y="-1349311"/>
            <a:chExt cx="10952735" cy="7078099"/>
          </a:xfrm>
        </p:grpSpPr>
        <p:sp>
          <p:nvSpPr>
            <p:cNvPr id="182" name="Google Shape;182;p21"/>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89" name="Shape 189"/>
        <p:cNvGrpSpPr/>
        <p:nvPr/>
      </p:nvGrpSpPr>
      <p:grpSpPr>
        <a:xfrm>
          <a:off x="0" y="0"/>
          <a:ext cx="0" cy="0"/>
          <a:chOff x="0" y="0"/>
          <a:chExt cx="0" cy="0"/>
        </a:xfrm>
      </p:grpSpPr>
      <p:sp>
        <p:nvSpPr>
          <p:cNvPr id="190" name="Google Shape;190;p22"/>
          <p:cNvSpPr txBox="1"/>
          <p:nvPr>
            <p:ph type="title"/>
          </p:nvPr>
        </p:nvSpPr>
        <p:spPr>
          <a:xfrm>
            <a:off x="4570875" y="1796175"/>
            <a:ext cx="3859800" cy="640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 name="Google Shape;191;p22"/>
          <p:cNvSpPr txBox="1"/>
          <p:nvPr>
            <p:ph idx="1" type="subTitle"/>
          </p:nvPr>
        </p:nvSpPr>
        <p:spPr>
          <a:xfrm>
            <a:off x="4571036" y="2308200"/>
            <a:ext cx="3859800" cy="920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2" name="Google Shape;192;p22"/>
          <p:cNvGrpSpPr/>
          <p:nvPr/>
        </p:nvGrpSpPr>
        <p:grpSpPr>
          <a:xfrm>
            <a:off x="-1113902" y="-564399"/>
            <a:ext cx="10688467" cy="6523897"/>
            <a:chOff x="-1113902" y="-564399"/>
            <a:chExt cx="10688467" cy="6523897"/>
          </a:xfrm>
        </p:grpSpPr>
        <p:sp>
          <p:nvSpPr>
            <p:cNvPr id="193" name="Google Shape;193;p22"/>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99" name="Shape 199"/>
        <p:cNvGrpSpPr/>
        <p:nvPr/>
      </p:nvGrpSpPr>
      <p:grpSpPr>
        <a:xfrm>
          <a:off x="0" y="0"/>
          <a:ext cx="0" cy="0"/>
          <a:chOff x="0" y="0"/>
          <a:chExt cx="0" cy="0"/>
        </a:xfrm>
      </p:grpSpPr>
      <p:sp>
        <p:nvSpPr>
          <p:cNvPr id="200" name="Google Shape;200;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1" name="Google Shape;201;p23"/>
          <p:cNvSpPr txBox="1"/>
          <p:nvPr>
            <p:ph idx="1" type="subTitle"/>
          </p:nvPr>
        </p:nvSpPr>
        <p:spPr>
          <a:xfrm>
            <a:off x="4824939" y="2733550"/>
            <a:ext cx="2921100" cy="110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3"/>
          <p:cNvSpPr txBox="1"/>
          <p:nvPr>
            <p:ph idx="2" type="subTitle"/>
          </p:nvPr>
        </p:nvSpPr>
        <p:spPr>
          <a:xfrm>
            <a:off x="1397927" y="2733550"/>
            <a:ext cx="2921100" cy="110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3"/>
          <p:cNvSpPr txBox="1"/>
          <p:nvPr>
            <p:ph idx="3" type="subTitle"/>
          </p:nvPr>
        </p:nvSpPr>
        <p:spPr>
          <a:xfrm>
            <a:off x="1397925" y="2322075"/>
            <a:ext cx="2921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3"/>
          <p:cNvSpPr txBox="1"/>
          <p:nvPr>
            <p:ph idx="4" type="subTitle"/>
          </p:nvPr>
        </p:nvSpPr>
        <p:spPr>
          <a:xfrm>
            <a:off x="4824940" y="2322075"/>
            <a:ext cx="29211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5" name="Google Shape;205;p23"/>
          <p:cNvGrpSpPr/>
          <p:nvPr/>
        </p:nvGrpSpPr>
        <p:grpSpPr>
          <a:xfrm>
            <a:off x="-1170239" y="-1423936"/>
            <a:ext cx="10952735" cy="7152724"/>
            <a:chOff x="-1170239" y="-1423936"/>
            <a:chExt cx="10952735" cy="7152724"/>
          </a:xfrm>
        </p:grpSpPr>
        <p:sp>
          <p:nvSpPr>
            <p:cNvPr id="206" name="Google Shape;206;p23"/>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12" name="Shape 212"/>
        <p:cNvGrpSpPr/>
        <p:nvPr/>
      </p:nvGrpSpPr>
      <p:grpSpPr>
        <a:xfrm>
          <a:off x="0" y="0"/>
          <a:ext cx="0" cy="0"/>
          <a:chOff x="0" y="0"/>
          <a:chExt cx="0" cy="0"/>
        </a:xfrm>
      </p:grpSpPr>
      <p:sp>
        <p:nvSpPr>
          <p:cNvPr id="213" name="Google Shape;213;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24"/>
          <p:cNvSpPr txBox="1"/>
          <p:nvPr>
            <p:ph idx="1" type="subTitle"/>
          </p:nvPr>
        </p:nvSpPr>
        <p:spPr>
          <a:xfrm>
            <a:off x="4648203" y="1490775"/>
            <a:ext cx="3254100" cy="190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4"/>
          <p:cNvSpPr txBox="1"/>
          <p:nvPr>
            <p:ph idx="2" type="subTitle"/>
          </p:nvPr>
        </p:nvSpPr>
        <p:spPr>
          <a:xfrm>
            <a:off x="1241700" y="1490775"/>
            <a:ext cx="3254100" cy="190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16" name="Google Shape;216;p24"/>
          <p:cNvGrpSpPr/>
          <p:nvPr/>
        </p:nvGrpSpPr>
        <p:grpSpPr>
          <a:xfrm>
            <a:off x="-647090" y="-1349311"/>
            <a:ext cx="10952735" cy="7078099"/>
            <a:chOff x="-647090" y="-1349311"/>
            <a:chExt cx="10952735" cy="7078099"/>
          </a:xfrm>
        </p:grpSpPr>
        <p:sp>
          <p:nvSpPr>
            <p:cNvPr id="217" name="Google Shape;217;p24"/>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224" name="Shape 224"/>
        <p:cNvGrpSpPr/>
        <p:nvPr/>
      </p:nvGrpSpPr>
      <p:grpSpPr>
        <a:xfrm>
          <a:off x="0" y="0"/>
          <a:ext cx="0" cy="0"/>
          <a:chOff x="0" y="0"/>
          <a:chExt cx="0" cy="0"/>
        </a:xfrm>
      </p:grpSpPr>
      <p:sp>
        <p:nvSpPr>
          <p:cNvPr id="225" name="Google Shape;225;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6" name="Google Shape;226;p25"/>
          <p:cNvSpPr txBox="1"/>
          <p:nvPr>
            <p:ph idx="1" type="body"/>
          </p:nvPr>
        </p:nvSpPr>
        <p:spPr>
          <a:xfrm flipH="1">
            <a:off x="4570675" y="1215750"/>
            <a:ext cx="38601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u="sng"/>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
        <p:nvSpPr>
          <p:cNvPr id="227" name="Google Shape;227;p25"/>
          <p:cNvSpPr txBox="1"/>
          <p:nvPr>
            <p:ph idx="2" type="body"/>
          </p:nvPr>
        </p:nvSpPr>
        <p:spPr>
          <a:xfrm flipH="1">
            <a:off x="719875" y="1215750"/>
            <a:ext cx="3850800" cy="3388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28" name="Google Shape;228;p25"/>
          <p:cNvGrpSpPr/>
          <p:nvPr/>
        </p:nvGrpSpPr>
        <p:grpSpPr>
          <a:xfrm>
            <a:off x="-1170239" y="-1423936"/>
            <a:ext cx="10952735" cy="7152724"/>
            <a:chOff x="-1170239" y="-1423936"/>
            <a:chExt cx="10952735" cy="7152724"/>
          </a:xfrm>
        </p:grpSpPr>
        <p:sp>
          <p:nvSpPr>
            <p:cNvPr id="229" name="Google Shape;229;p25"/>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35" name="Shape 235"/>
        <p:cNvGrpSpPr/>
        <p:nvPr/>
      </p:nvGrpSpPr>
      <p:grpSpPr>
        <a:xfrm>
          <a:off x="0" y="0"/>
          <a:ext cx="0" cy="0"/>
          <a:chOff x="0" y="0"/>
          <a:chExt cx="0" cy="0"/>
        </a:xfrm>
      </p:grpSpPr>
      <p:sp>
        <p:nvSpPr>
          <p:cNvPr id="236" name="Google Shape;236;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7" name="Google Shape;237;p26"/>
          <p:cNvSpPr txBox="1"/>
          <p:nvPr>
            <p:ph idx="1" type="subTitle"/>
          </p:nvPr>
        </p:nvSpPr>
        <p:spPr>
          <a:xfrm>
            <a:off x="713225" y="2545176"/>
            <a:ext cx="2309700" cy="8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6"/>
          <p:cNvSpPr txBox="1"/>
          <p:nvPr>
            <p:ph idx="2" type="subTitle"/>
          </p:nvPr>
        </p:nvSpPr>
        <p:spPr>
          <a:xfrm>
            <a:off x="3417195" y="2545176"/>
            <a:ext cx="2309700" cy="8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26"/>
          <p:cNvSpPr txBox="1"/>
          <p:nvPr>
            <p:ph idx="3" type="subTitle"/>
          </p:nvPr>
        </p:nvSpPr>
        <p:spPr>
          <a:xfrm>
            <a:off x="6121172" y="2545176"/>
            <a:ext cx="2309700" cy="87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0" name="Google Shape;240;p26"/>
          <p:cNvSpPr txBox="1"/>
          <p:nvPr>
            <p:ph idx="4" type="subTitle"/>
          </p:nvPr>
        </p:nvSpPr>
        <p:spPr>
          <a:xfrm>
            <a:off x="713225" y="1770875"/>
            <a:ext cx="23097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26"/>
          <p:cNvSpPr txBox="1"/>
          <p:nvPr>
            <p:ph idx="5" type="subTitle"/>
          </p:nvPr>
        </p:nvSpPr>
        <p:spPr>
          <a:xfrm>
            <a:off x="3417194" y="1770875"/>
            <a:ext cx="23097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2" name="Google Shape;242;p26"/>
          <p:cNvSpPr txBox="1"/>
          <p:nvPr>
            <p:ph idx="6" type="subTitle"/>
          </p:nvPr>
        </p:nvSpPr>
        <p:spPr>
          <a:xfrm>
            <a:off x="6121164" y="1770875"/>
            <a:ext cx="23097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43" name="Google Shape;243;p26"/>
          <p:cNvGrpSpPr/>
          <p:nvPr/>
        </p:nvGrpSpPr>
        <p:grpSpPr>
          <a:xfrm>
            <a:off x="-647090" y="-1349311"/>
            <a:ext cx="10952735" cy="7078099"/>
            <a:chOff x="-647090" y="-1349311"/>
            <a:chExt cx="10952735" cy="7078099"/>
          </a:xfrm>
        </p:grpSpPr>
        <p:sp>
          <p:nvSpPr>
            <p:cNvPr id="244" name="Google Shape;244;p26"/>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6"/>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51" name="Shape 251"/>
        <p:cNvGrpSpPr/>
        <p:nvPr/>
      </p:nvGrpSpPr>
      <p:grpSpPr>
        <a:xfrm>
          <a:off x="0" y="0"/>
          <a:ext cx="0" cy="0"/>
          <a:chOff x="0" y="0"/>
          <a:chExt cx="0" cy="0"/>
        </a:xfrm>
      </p:grpSpPr>
      <p:sp>
        <p:nvSpPr>
          <p:cNvPr id="252" name="Google Shape;252;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27"/>
          <p:cNvSpPr txBox="1"/>
          <p:nvPr>
            <p:ph idx="1" type="subTitle"/>
          </p:nvPr>
        </p:nvSpPr>
        <p:spPr>
          <a:xfrm>
            <a:off x="713236" y="2263000"/>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4" name="Google Shape;254;p27"/>
          <p:cNvSpPr txBox="1"/>
          <p:nvPr>
            <p:ph idx="2" type="subTitle"/>
          </p:nvPr>
        </p:nvSpPr>
        <p:spPr>
          <a:xfrm>
            <a:off x="2996239" y="2263000"/>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27"/>
          <p:cNvSpPr txBox="1"/>
          <p:nvPr>
            <p:ph idx="3" type="subTitle"/>
          </p:nvPr>
        </p:nvSpPr>
        <p:spPr>
          <a:xfrm>
            <a:off x="713236" y="3862400"/>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6" name="Google Shape;256;p27"/>
          <p:cNvSpPr txBox="1"/>
          <p:nvPr>
            <p:ph idx="4" type="subTitle"/>
          </p:nvPr>
        </p:nvSpPr>
        <p:spPr>
          <a:xfrm>
            <a:off x="2996239" y="3862400"/>
            <a:ext cx="1978200" cy="66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7" name="Google Shape;257;p27"/>
          <p:cNvSpPr txBox="1"/>
          <p:nvPr>
            <p:ph idx="5" type="subTitle"/>
          </p:nvPr>
        </p:nvSpPr>
        <p:spPr>
          <a:xfrm>
            <a:off x="713236" y="1490775"/>
            <a:ext cx="19782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8" name="Google Shape;258;p27"/>
          <p:cNvSpPr txBox="1"/>
          <p:nvPr>
            <p:ph idx="6" type="subTitle"/>
          </p:nvPr>
        </p:nvSpPr>
        <p:spPr>
          <a:xfrm>
            <a:off x="713236" y="3090275"/>
            <a:ext cx="19782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59" name="Google Shape;259;p27"/>
          <p:cNvSpPr txBox="1"/>
          <p:nvPr>
            <p:ph idx="7" type="subTitle"/>
          </p:nvPr>
        </p:nvSpPr>
        <p:spPr>
          <a:xfrm>
            <a:off x="2996236" y="1490775"/>
            <a:ext cx="19782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0" name="Google Shape;260;p27"/>
          <p:cNvSpPr txBox="1"/>
          <p:nvPr>
            <p:ph idx="8" type="subTitle"/>
          </p:nvPr>
        </p:nvSpPr>
        <p:spPr>
          <a:xfrm>
            <a:off x="2996236" y="3090275"/>
            <a:ext cx="1978200" cy="91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1" name="Google Shape;261;p27"/>
          <p:cNvSpPr/>
          <p:nvPr>
            <p:ph idx="9" type="pic"/>
          </p:nvPr>
        </p:nvSpPr>
        <p:spPr>
          <a:xfrm>
            <a:off x="5279225" y="1490775"/>
            <a:ext cx="3151500" cy="3036900"/>
          </a:xfrm>
          <a:prstGeom prst="rect">
            <a:avLst/>
          </a:prstGeom>
          <a:noFill/>
          <a:ln>
            <a:noFill/>
          </a:ln>
        </p:spPr>
      </p:sp>
      <p:grpSp>
        <p:nvGrpSpPr>
          <p:cNvPr id="262" name="Google Shape;262;p27"/>
          <p:cNvGrpSpPr/>
          <p:nvPr/>
        </p:nvGrpSpPr>
        <p:grpSpPr>
          <a:xfrm>
            <a:off x="-1113902" y="-564399"/>
            <a:ext cx="10688467" cy="6523897"/>
            <a:chOff x="-1113902" y="-564399"/>
            <a:chExt cx="10688467" cy="6523897"/>
          </a:xfrm>
        </p:grpSpPr>
        <p:sp>
          <p:nvSpPr>
            <p:cNvPr id="263" name="Google Shape;263;p27"/>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7"/>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9" name="Shape 269"/>
        <p:cNvGrpSpPr/>
        <p:nvPr/>
      </p:nvGrpSpPr>
      <p:grpSpPr>
        <a:xfrm>
          <a:off x="0" y="0"/>
          <a:ext cx="0" cy="0"/>
          <a:chOff x="0" y="0"/>
          <a:chExt cx="0" cy="0"/>
        </a:xfrm>
      </p:grpSpPr>
      <p:sp>
        <p:nvSpPr>
          <p:cNvPr id="270" name="Google Shape;270;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1" name="Google Shape;271;p28"/>
          <p:cNvSpPr txBox="1"/>
          <p:nvPr>
            <p:ph idx="1" type="subTitle"/>
          </p:nvPr>
        </p:nvSpPr>
        <p:spPr>
          <a:xfrm>
            <a:off x="1024800" y="1992896"/>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2" name="Google Shape;272;p28"/>
          <p:cNvSpPr txBox="1"/>
          <p:nvPr>
            <p:ph idx="2" type="subTitle"/>
          </p:nvPr>
        </p:nvSpPr>
        <p:spPr>
          <a:xfrm>
            <a:off x="3467408" y="1992896"/>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3" name="Google Shape;273;p28"/>
          <p:cNvSpPr txBox="1"/>
          <p:nvPr>
            <p:ph idx="3" type="subTitle"/>
          </p:nvPr>
        </p:nvSpPr>
        <p:spPr>
          <a:xfrm>
            <a:off x="1024800" y="3423124"/>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4" name="Google Shape;274;p28"/>
          <p:cNvSpPr txBox="1"/>
          <p:nvPr>
            <p:ph idx="4" type="subTitle"/>
          </p:nvPr>
        </p:nvSpPr>
        <p:spPr>
          <a:xfrm>
            <a:off x="3467408" y="3423124"/>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5" name="Google Shape;275;p28"/>
          <p:cNvSpPr txBox="1"/>
          <p:nvPr>
            <p:ph idx="5" type="subTitle"/>
          </p:nvPr>
        </p:nvSpPr>
        <p:spPr>
          <a:xfrm>
            <a:off x="5910015" y="1992896"/>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6" name="Google Shape;276;p28"/>
          <p:cNvSpPr txBox="1"/>
          <p:nvPr>
            <p:ph idx="6" type="subTitle"/>
          </p:nvPr>
        </p:nvSpPr>
        <p:spPr>
          <a:xfrm>
            <a:off x="5910015" y="3423124"/>
            <a:ext cx="22092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28"/>
          <p:cNvSpPr txBox="1"/>
          <p:nvPr>
            <p:ph idx="7" type="subTitle"/>
          </p:nvPr>
        </p:nvSpPr>
        <p:spPr>
          <a:xfrm>
            <a:off x="1029138" y="1643175"/>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8" name="Google Shape;278;p28"/>
          <p:cNvSpPr txBox="1"/>
          <p:nvPr>
            <p:ph idx="8" type="subTitle"/>
          </p:nvPr>
        </p:nvSpPr>
        <p:spPr>
          <a:xfrm>
            <a:off x="3471746" y="1643175"/>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9" name="Google Shape;279;p28"/>
          <p:cNvSpPr txBox="1"/>
          <p:nvPr>
            <p:ph idx="9" type="subTitle"/>
          </p:nvPr>
        </p:nvSpPr>
        <p:spPr>
          <a:xfrm>
            <a:off x="5914354" y="1643175"/>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0" name="Google Shape;280;p28"/>
          <p:cNvSpPr txBox="1"/>
          <p:nvPr>
            <p:ph idx="13" type="subTitle"/>
          </p:nvPr>
        </p:nvSpPr>
        <p:spPr>
          <a:xfrm>
            <a:off x="1029138" y="3073378"/>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1" name="Google Shape;281;p28"/>
          <p:cNvSpPr txBox="1"/>
          <p:nvPr>
            <p:ph idx="14" type="subTitle"/>
          </p:nvPr>
        </p:nvSpPr>
        <p:spPr>
          <a:xfrm>
            <a:off x="3471746" y="3073378"/>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82" name="Google Shape;282;p28"/>
          <p:cNvSpPr txBox="1"/>
          <p:nvPr>
            <p:ph idx="15" type="subTitle"/>
          </p:nvPr>
        </p:nvSpPr>
        <p:spPr>
          <a:xfrm>
            <a:off x="5914354" y="3073378"/>
            <a:ext cx="22005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83" name="Google Shape;283;p28"/>
          <p:cNvGrpSpPr/>
          <p:nvPr/>
        </p:nvGrpSpPr>
        <p:grpSpPr>
          <a:xfrm>
            <a:off x="-1170239" y="-1423936"/>
            <a:ext cx="10952735" cy="7152724"/>
            <a:chOff x="-1170239" y="-1423936"/>
            <a:chExt cx="10952735" cy="7152724"/>
          </a:xfrm>
        </p:grpSpPr>
        <p:sp>
          <p:nvSpPr>
            <p:cNvPr id="284" name="Google Shape;284;p28"/>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8"/>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8"/>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90" name="Shape 290"/>
        <p:cNvGrpSpPr/>
        <p:nvPr/>
      </p:nvGrpSpPr>
      <p:grpSpPr>
        <a:xfrm>
          <a:off x="0" y="0"/>
          <a:ext cx="0" cy="0"/>
          <a:chOff x="0" y="0"/>
          <a:chExt cx="0" cy="0"/>
        </a:xfrm>
      </p:grpSpPr>
      <p:sp>
        <p:nvSpPr>
          <p:cNvPr id="291" name="Google Shape;291;p29"/>
          <p:cNvSpPr txBox="1"/>
          <p:nvPr>
            <p:ph hasCustomPrompt="1" type="title"/>
          </p:nvPr>
        </p:nvSpPr>
        <p:spPr>
          <a:xfrm>
            <a:off x="4244275" y="835050"/>
            <a:ext cx="418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2" name="Google Shape;292;p29"/>
          <p:cNvSpPr txBox="1"/>
          <p:nvPr>
            <p:ph idx="1" type="subTitle"/>
          </p:nvPr>
        </p:nvSpPr>
        <p:spPr>
          <a:xfrm>
            <a:off x="4244275" y="1457373"/>
            <a:ext cx="41865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3" name="Google Shape;293;p29"/>
          <p:cNvSpPr txBox="1"/>
          <p:nvPr>
            <p:ph hasCustomPrompt="1" idx="2" type="title"/>
          </p:nvPr>
        </p:nvSpPr>
        <p:spPr>
          <a:xfrm>
            <a:off x="4244275" y="2077737"/>
            <a:ext cx="418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4" name="Google Shape;294;p29"/>
          <p:cNvSpPr txBox="1"/>
          <p:nvPr>
            <p:ph idx="3" type="subTitle"/>
          </p:nvPr>
        </p:nvSpPr>
        <p:spPr>
          <a:xfrm>
            <a:off x="4244275" y="2700061"/>
            <a:ext cx="41865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5" name="Google Shape;295;p29"/>
          <p:cNvSpPr txBox="1"/>
          <p:nvPr>
            <p:ph hasCustomPrompt="1" idx="4" type="title"/>
          </p:nvPr>
        </p:nvSpPr>
        <p:spPr>
          <a:xfrm>
            <a:off x="4244275" y="3320425"/>
            <a:ext cx="41865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5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6" name="Google Shape;296;p29"/>
          <p:cNvSpPr txBox="1"/>
          <p:nvPr>
            <p:ph idx="5" type="subTitle"/>
          </p:nvPr>
        </p:nvSpPr>
        <p:spPr>
          <a:xfrm>
            <a:off x="4244275" y="3942748"/>
            <a:ext cx="4186500" cy="365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7" name="Google Shape;297;p29"/>
          <p:cNvSpPr/>
          <p:nvPr>
            <p:ph idx="6" type="pic"/>
          </p:nvPr>
        </p:nvSpPr>
        <p:spPr>
          <a:xfrm>
            <a:off x="713225" y="539500"/>
            <a:ext cx="3378600" cy="4064400"/>
          </a:xfrm>
          <a:prstGeom prst="rect">
            <a:avLst/>
          </a:prstGeom>
          <a:noFill/>
          <a:ln>
            <a:noFill/>
          </a:ln>
        </p:spPr>
      </p:sp>
      <p:grpSp>
        <p:nvGrpSpPr>
          <p:cNvPr id="298" name="Google Shape;298;p29"/>
          <p:cNvGrpSpPr/>
          <p:nvPr/>
        </p:nvGrpSpPr>
        <p:grpSpPr>
          <a:xfrm>
            <a:off x="-1170239" y="-1423936"/>
            <a:ext cx="10952735" cy="7152724"/>
            <a:chOff x="-1170239" y="-1423936"/>
            <a:chExt cx="10952735" cy="7152724"/>
          </a:xfrm>
        </p:grpSpPr>
        <p:sp>
          <p:nvSpPr>
            <p:cNvPr id="299" name="Google Shape;299;p29"/>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9"/>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05" name="Shape 305"/>
        <p:cNvGrpSpPr/>
        <p:nvPr/>
      </p:nvGrpSpPr>
      <p:grpSpPr>
        <a:xfrm>
          <a:off x="0" y="0"/>
          <a:ext cx="0" cy="0"/>
          <a:chOff x="0" y="0"/>
          <a:chExt cx="0" cy="0"/>
        </a:xfrm>
      </p:grpSpPr>
      <p:sp>
        <p:nvSpPr>
          <p:cNvPr id="306" name="Google Shape;306;p30"/>
          <p:cNvSpPr txBox="1"/>
          <p:nvPr>
            <p:ph hasCustomPrompt="1" type="title"/>
          </p:nvPr>
        </p:nvSpPr>
        <p:spPr>
          <a:xfrm>
            <a:off x="1143002" y="1719375"/>
            <a:ext cx="1551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7" name="Google Shape;307;p30"/>
          <p:cNvSpPr txBox="1"/>
          <p:nvPr>
            <p:ph idx="1" type="subTitle"/>
          </p:nvPr>
        </p:nvSpPr>
        <p:spPr>
          <a:xfrm>
            <a:off x="713525" y="2586850"/>
            <a:ext cx="24111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08" name="Google Shape;308;p30"/>
          <p:cNvSpPr txBox="1"/>
          <p:nvPr>
            <p:ph idx="2" type="subTitle"/>
          </p:nvPr>
        </p:nvSpPr>
        <p:spPr>
          <a:xfrm>
            <a:off x="713525" y="2223050"/>
            <a:ext cx="24111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09" name="Google Shape;309;p30"/>
          <p:cNvSpPr txBox="1"/>
          <p:nvPr>
            <p:ph hasCustomPrompt="1" idx="3" type="title"/>
          </p:nvPr>
        </p:nvSpPr>
        <p:spPr>
          <a:xfrm>
            <a:off x="3796691" y="1719375"/>
            <a:ext cx="15504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0" name="Google Shape;310;p30"/>
          <p:cNvSpPr txBox="1"/>
          <p:nvPr>
            <p:ph idx="4" type="subTitle"/>
          </p:nvPr>
        </p:nvSpPr>
        <p:spPr>
          <a:xfrm>
            <a:off x="3366604" y="2586850"/>
            <a:ext cx="24111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11" name="Google Shape;311;p30"/>
          <p:cNvSpPr txBox="1"/>
          <p:nvPr>
            <p:ph idx="5" type="subTitle"/>
          </p:nvPr>
        </p:nvSpPr>
        <p:spPr>
          <a:xfrm>
            <a:off x="3366604" y="2223050"/>
            <a:ext cx="24111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2" name="Google Shape;312;p30"/>
          <p:cNvSpPr txBox="1"/>
          <p:nvPr>
            <p:ph hasCustomPrompt="1" idx="6" type="title"/>
          </p:nvPr>
        </p:nvSpPr>
        <p:spPr>
          <a:xfrm>
            <a:off x="6447191" y="1719375"/>
            <a:ext cx="15504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3" name="Google Shape;313;p30"/>
          <p:cNvSpPr txBox="1"/>
          <p:nvPr>
            <p:ph idx="7" type="subTitle"/>
          </p:nvPr>
        </p:nvSpPr>
        <p:spPr>
          <a:xfrm>
            <a:off x="6019682" y="2586850"/>
            <a:ext cx="24111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14" name="Google Shape;314;p30"/>
          <p:cNvSpPr txBox="1"/>
          <p:nvPr>
            <p:ph idx="8" type="subTitle"/>
          </p:nvPr>
        </p:nvSpPr>
        <p:spPr>
          <a:xfrm>
            <a:off x="6019682" y="2223050"/>
            <a:ext cx="24111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15" name="Google Shape;315;p30"/>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6" name="Google Shape;316;p30"/>
          <p:cNvGrpSpPr/>
          <p:nvPr/>
        </p:nvGrpSpPr>
        <p:grpSpPr>
          <a:xfrm>
            <a:off x="-1038854" y="-767650"/>
            <a:ext cx="11306172" cy="6002629"/>
            <a:chOff x="-1038854" y="-767650"/>
            <a:chExt cx="11306172" cy="6002629"/>
          </a:xfrm>
        </p:grpSpPr>
        <p:sp>
          <p:nvSpPr>
            <p:cNvPr id="317" name="Google Shape;317;p30"/>
            <p:cNvSpPr/>
            <p:nvPr/>
          </p:nvSpPr>
          <p:spPr>
            <a:xfrm rot="3766650">
              <a:off x="8281777" y="2314093"/>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flipH="1" rot="1380165">
              <a:off x="92301" y="4554621"/>
              <a:ext cx="1110932" cy="482476"/>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rot="911810">
              <a:off x="7531982" y="-568649"/>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rot="4686463">
              <a:off x="-1063740" y="556310"/>
              <a:ext cx="2007877" cy="1578208"/>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82338" y="17812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8564363" y="38450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713225" y="1215750"/>
            <a:ext cx="7717500" cy="251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24" name="Google Shape;24;p4"/>
          <p:cNvGrpSpPr/>
          <p:nvPr/>
        </p:nvGrpSpPr>
        <p:grpSpPr>
          <a:xfrm>
            <a:off x="-1113902" y="-564399"/>
            <a:ext cx="10688467" cy="6523897"/>
            <a:chOff x="-1113902" y="-564399"/>
            <a:chExt cx="10688467" cy="6523897"/>
          </a:xfrm>
        </p:grpSpPr>
        <p:sp>
          <p:nvSpPr>
            <p:cNvPr id="25" name="Google Shape;25;p4"/>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23" name="Shape 323"/>
        <p:cNvGrpSpPr/>
        <p:nvPr/>
      </p:nvGrpSpPr>
      <p:grpSpPr>
        <a:xfrm>
          <a:off x="0" y="0"/>
          <a:ext cx="0" cy="0"/>
          <a:chOff x="0" y="0"/>
          <a:chExt cx="0" cy="0"/>
        </a:xfrm>
      </p:grpSpPr>
      <p:sp>
        <p:nvSpPr>
          <p:cNvPr id="324" name="Google Shape;324;p31"/>
          <p:cNvSpPr txBox="1"/>
          <p:nvPr>
            <p:ph type="title"/>
          </p:nvPr>
        </p:nvSpPr>
        <p:spPr>
          <a:xfrm>
            <a:off x="2079392" y="722200"/>
            <a:ext cx="4985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5" name="Google Shape;325;p31"/>
          <p:cNvSpPr txBox="1"/>
          <p:nvPr>
            <p:ph idx="1" type="subTitle"/>
          </p:nvPr>
        </p:nvSpPr>
        <p:spPr>
          <a:xfrm>
            <a:off x="2079350" y="1693750"/>
            <a:ext cx="4985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26" name="Google Shape;326;p31"/>
          <p:cNvGrpSpPr/>
          <p:nvPr/>
        </p:nvGrpSpPr>
        <p:grpSpPr>
          <a:xfrm>
            <a:off x="-1170239" y="-1423936"/>
            <a:ext cx="10952735" cy="7152724"/>
            <a:chOff x="-1170239" y="-1423936"/>
            <a:chExt cx="10952735" cy="7152724"/>
          </a:xfrm>
        </p:grpSpPr>
        <p:sp>
          <p:nvSpPr>
            <p:cNvPr id="327" name="Google Shape;327;p31"/>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1"/>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1"/>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1"/>
          <p:cNvSpPr txBox="1"/>
          <p:nvPr/>
        </p:nvSpPr>
        <p:spPr>
          <a:xfrm>
            <a:off x="1964425" y="3632725"/>
            <a:ext cx="52152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Inter"/>
                <a:ea typeface="Inter"/>
                <a:cs typeface="Inter"/>
                <a:sym typeface="Inter"/>
              </a:rPr>
              <a:t>CREDITS:</a:t>
            </a:r>
            <a:r>
              <a:rPr lang="en" sz="1200">
                <a:solidFill>
                  <a:schemeClr val="dk1"/>
                </a:solidFill>
                <a:latin typeface="Inter"/>
                <a:ea typeface="Inter"/>
                <a:cs typeface="Inter"/>
                <a:sym typeface="Inter"/>
              </a:rPr>
              <a:t> This presentation template was created by </a:t>
            </a:r>
            <a:r>
              <a:rPr b="1" lang="en" sz="1200" u="sng">
                <a:solidFill>
                  <a:schemeClr val="hlink"/>
                </a:solidFill>
                <a:latin typeface="Inter"/>
                <a:ea typeface="Inter"/>
                <a:cs typeface="Inter"/>
                <a:sym typeface="Inter"/>
                <a:hlinkClick r:id="rId2"/>
              </a:rPr>
              <a:t>Slidesgo</a:t>
            </a:r>
            <a:r>
              <a:rPr lang="en" sz="1200">
                <a:solidFill>
                  <a:schemeClr val="dk1"/>
                </a:solidFill>
                <a:latin typeface="Inter"/>
                <a:ea typeface="Inter"/>
                <a:cs typeface="Inter"/>
                <a:sym typeface="Inter"/>
              </a:rPr>
              <a:t>, and includes icons by </a:t>
            </a:r>
            <a:r>
              <a:rPr b="1" lang="en" sz="1200" u="sng">
                <a:solidFill>
                  <a:schemeClr val="dk1"/>
                </a:solidFill>
                <a:latin typeface="Inter"/>
                <a:ea typeface="Inter"/>
                <a:cs typeface="Inter"/>
                <a:sym typeface="Inter"/>
                <a:hlinkClick r:id="rId3">
                  <a:extLst>
                    <a:ext uri="{A12FA001-AC4F-418D-AE19-62706E023703}">
                      <ahyp:hlinkClr val="tx"/>
                    </a:ext>
                  </a:extLst>
                </a:hlinkClick>
              </a:rPr>
              <a:t>Flaticon</a:t>
            </a:r>
            <a:r>
              <a:rPr lang="en" sz="1200">
                <a:solidFill>
                  <a:schemeClr val="dk1"/>
                </a:solidFill>
                <a:latin typeface="Inter"/>
                <a:ea typeface="Inter"/>
                <a:cs typeface="Inter"/>
                <a:sym typeface="Inter"/>
              </a:rPr>
              <a:t>, and infographics &amp; images by </a:t>
            </a:r>
            <a:r>
              <a:rPr b="1" lang="en" sz="1200" u="sng">
                <a:solidFill>
                  <a:schemeClr val="dk1"/>
                </a:solidFill>
                <a:latin typeface="Inter"/>
                <a:ea typeface="Inter"/>
                <a:cs typeface="Inter"/>
                <a:sym typeface="Inter"/>
                <a:hlinkClick r:id="rId4">
                  <a:extLst>
                    <a:ext uri="{A12FA001-AC4F-418D-AE19-62706E023703}">
                      <ahyp:hlinkClr val="tx"/>
                    </a:ext>
                  </a:extLst>
                </a:hlinkClick>
              </a:rPr>
              <a:t>Freepik</a:t>
            </a:r>
            <a:r>
              <a:rPr lang="en" sz="1200" u="sng">
                <a:solidFill>
                  <a:schemeClr val="dk1"/>
                </a:solidFill>
                <a:latin typeface="Inter"/>
                <a:ea typeface="Inter"/>
                <a:cs typeface="Inter"/>
                <a:sym typeface="Inter"/>
              </a:rPr>
              <a:t> </a:t>
            </a:r>
            <a:endParaRPr b="1" sz="1200" u="sng">
              <a:solidFill>
                <a:schemeClr val="dk1"/>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34" name="Shape 334"/>
        <p:cNvGrpSpPr/>
        <p:nvPr/>
      </p:nvGrpSpPr>
      <p:grpSpPr>
        <a:xfrm>
          <a:off x="0" y="0"/>
          <a:ext cx="0" cy="0"/>
          <a:chOff x="0" y="0"/>
          <a:chExt cx="0" cy="0"/>
        </a:xfrm>
      </p:grpSpPr>
      <p:grpSp>
        <p:nvGrpSpPr>
          <p:cNvPr id="335" name="Google Shape;335;p32"/>
          <p:cNvGrpSpPr/>
          <p:nvPr/>
        </p:nvGrpSpPr>
        <p:grpSpPr>
          <a:xfrm>
            <a:off x="-1170239" y="-1423936"/>
            <a:ext cx="10952735" cy="7152724"/>
            <a:chOff x="-1170239" y="-1423936"/>
            <a:chExt cx="10952735" cy="7152724"/>
          </a:xfrm>
        </p:grpSpPr>
        <p:sp>
          <p:nvSpPr>
            <p:cNvPr id="336" name="Google Shape;336;p32"/>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42" name="Shape 342"/>
        <p:cNvGrpSpPr/>
        <p:nvPr/>
      </p:nvGrpSpPr>
      <p:grpSpPr>
        <a:xfrm>
          <a:off x="0" y="0"/>
          <a:ext cx="0" cy="0"/>
          <a:chOff x="0" y="0"/>
          <a:chExt cx="0" cy="0"/>
        </a:xfrm>
      </p:grpSpPr>
      <p:grpSp>
        <p:nvGrpSpPr>
          <p:cNvPr id="343" name="Google Shape;343;p33"/>
          <p:cNvGrpSpPr/>
          <p:nvPr/>
        </p:nvGrpSpPr>
        <p:grpSpPr>
          <a:xfrm>
            <a:off x="-1038854" y="-767650"/>
            <a:ext cx="11306172" cy="6002629"/>
            <a:chOff x="-1038854" y="-767650"/>
            <a:chExt cx="11306172" cy="6002629"/>
          </a:xfrm>
        </p:grpSpPr>
        <p:sp>
          <p:nvSpPr>
            <p:cNvPr id="344" name="Google Shape;344;p33"/>
            <p:cNvSpPr/>
            <p:nvPr/>
          </p:nvSpPr>
          <p:spPr>
            <a:xfrm rot="3766650">
              <a:off x="8281777" y="2314093"/>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flipH="1" rot="1380165">
              <a:off x="92301" y="4554621"/>
              <a:ext cx="1110932" cy="482476"/>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rot="911810">
              <a:off x="7531982" y="-568649"/>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rot="4686463">
              <a:off x="-1063740" y="556310"/>
              <a:ext cx="2007877" cy="1578208"/>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82338" y="17812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8564363" y="38450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53" name="Shape 35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54" name="Shape 354"/>
        <p:cNvGrpSpPr/>
        <p:nvPr/>
      </p:nvGrpSpPr>
      <p:grpSpPr>
        <a:xfrm>
          <a:off x="0" y="0"/>
          <a:ext cx="0" cy="0"/>
          <a:chOff x="0" y="0"/>
          <a:chExt cx="0" cy="0"/>
        </a:xfrm>
      </p:grpSpPr>
      <p:sp>
        <p:nvSpPr>
          <p:cNvPr id="355" name="Google Shape;355;p36"/>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59" name="Shape 35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60" name="Shape 360"/>
        <p:cNvGrpSpPr/>
        <p:nvPr/>
      </p:nvGrpSpPr>
      <p:grpSpPr>
        <a:xfrm>
          <a:off x="0" y="0"/>
          <a:ext cx="0" cy="0"/>
          <a:chOff x="0" y="0"/>
          <a:chExt cx="0" cy="0"/>
        </a:xfrm>
      </p:grpSpPr>
      <p:sp>
        <p:nvSpPr>
          <p:cNvPr id="361" name="Google Shape;361;p3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subTitle"/>
          </p:nvPr>
        </p:nvSpPr>
        <p:spPr>
          <a:xfrm>
            <a:off x="4851905" y="3729025"/>
            <a:ext cx="29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2" type="subTitle"/>
          </p:nvPr>
        </p:nvSpPr>
        <p:spPr>
          <a:xfrm>
            <a:off x="1379811" y="3729025"/>
            <a:ext cx="29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3" type="subTitle"/>
          </p:nvPr>
        </p:nvSpPr>
        <p:spPr>
          <a:xfrm>
            <a:off x="4851895" y="3299100"/>
            <a:ext cx="2912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 name="Google Shape;36;p5"/>
          <p:cNvSpPr txBox="1"/>
          <p:nvPr>
            <p:ph idx="4" type="subTitle"/>
          </p:nvPr>
        </p:nvSpPr>
        <p:spPr>
          <a:xfrm>
            <a:off x="1379550" y="3299100"/>
            <a:ext cx="29124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400">
                <a:solidFill>
                  <a:schemeClr val="dk1"/>
                </a:solidFill>
                <a:latin typeface="Bowlby One"/>
                <a:ea typeface="Bowlby One"/>
                <a:cs typeface="Bowlby One"/>
                <a:sym typeface="Bowlby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7" name="Google Shape;37;p5"/>
          <p:cNvGrpSpPr/>
          <p:nvPr/>
        </p:nvGrpSpPr>
        <p:grpSpPr>
          <a:xfrm>
            <a:off x="-647090" y="-1349311"/>
            <a:ext cx="10952735" cy="7078099"/>
            <a:chOff x="-647090" y="-1349311"/>
            <a:chExt cx="10952735" cy="7078099"/>
          </a:xfrm>
        </p:grpSpPr>
        <p:sp>
          <p:nvSpPr>
            <p:cNvPr id="38" name="Google Shape;38;p5"/>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6"/>
          <p:cNvGrpSpPr/>
          <p:nvPr/>
        </p:nvGrpSpPr>
        <p:grpSpPr>
          <a:xfrm>
            <a:off x="-1113902" y="-564399"/>
            <a:ext cx="10688467" cy="6523897"/>
            <a:chOff x="-1113902" y="-564399"/>
            <a:chExt cx="10688467" cy="6523897"/>
          </a:xfrm>
        </p:grpSpPr>
        <p:sp>
          <p:nvSpPr>
            <p:cNvPr id="48" name="Google Shape;48;p6"/>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7"/>
          <p:cNvSpPr txBox="1"/>
          <p:nvPr>
            <p:ph idx="1" type="subTitle"/>
          </p:nvPr>
        </p:nvSpPr>
        <p:spPr>
          <a:xfrm>
            <a:off x="4136100" y="1643175"/>
            <a:ext cx="4294800" cy="219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4"/>
              </a:buClr>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
        <p:nvSpPr>
          <p:cNvPr id="57" name="Google Shape;57;p7"/>
          <p:cNvSpPr/>
          <p:nvPr>
            <p:ph idx="2" type="pic"/>
          </p:nvPr>
        </p:nvSpPr>
        <p:spPr>
          <a:xfrm>
            <a:off x="713225" y="1643175"/>
            <a:ext cx="3270600" cy="2191800"/>
          </a:xfrm>
          <a:prstGeom prst="rect">
            <a:avLst/>
          </a:prstGeom>
          <a:noFill/>
          <a:ln>
            <a:noFill/>
          </a:ln>
        </p:spPr>
      </p:sp>
      <p:grpSp>
        <p:nvGrpSpPr>
          <p:cNvPr id="58" name="Google Shape;58;p7"/>
          <p:cNvGrpSpPr/>
          <p:nvPr/>
        </p:nvGrpSpPr>
        <p:grpSpPr>
          <a:xfrm>
            <a:off x="-1113902" y="-564399"/>
            <a:ext cx="10688467" cy="6523897"/>
            <a:chOff x="-1113902" y="-564399"/>
            <a:chExt cx="10688467" cy="6523897"/>
          </a:xfrm>
        </p:grpSpPr>
        <p:sp>
          <p:nvSpPr>
            <p:cNvPr id="59" name="Google Shape;59;p7"/>
            <p:cNvSpPr/>
            <p:nvPr/>
          </p:nvSpPr>
          <p:spPr>
            <a:xfrm flipH="1" rot="-1111838">
              <a:off x="7924025" y="454531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rot="911810">
              <a:off x="-989268" y="530876"/>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499526" y="4381299"/>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7829850" y="-564399"/>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8610963" y="747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sp>
        <p:nvSpPr>
          <p:cNvPr id="66" name="Google Shape;66;p8"/>
          <p:cNvSpPr txBox="1"/>
          <p:nvPr>
            <p:ph type="title"/>
          </p:nvPr>
        </p:nvSpPr>
        <p:spPr>
          <a:xfrm>
            <a:off x="1768550" y="2839000"/>
            <a:ext cx="5607000" cy="176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8"/>
          <p:cNvSpPr/>
          <p:nvPr>
            <p:ph idx="2" type="pic"/>
          </p:nvPr>
        </p:nvSpPr>
        <p:spPr>
          <a:xfrm>
            <a:off x="713225" y="539500"/>
            <a:ext cx="7717500" cy="2299500"/>
          </a:xfrm>
          <a:prstGeom prst="rect">
            <a:avLst/>
          </a:prstGeom>
          <a:noFill/>
          <a:ln>
            <a:noFill/>
          </a:ln>
        </p:spPr>
      </p:sp>
      <p:grpSp>
        <p:nvGrpSpPr>
          <p:cNvPr id="68" name="Google Shape;68;p8"/>
          <p:cNvGrpSpPr/>
          <p:nvPr/>
        </p:nvGrpSpPr>
        <p:grpSpPr>
          <a:xfrm>
            <a:off x="-647090" y="-1349311"/>
            <a:ext cx="10952735" cy="7078099"/>
            <a:chOff x="-647090" y="-1349311"/>
            <a:chExt cx="10952735" cy="7078099"/>
          </a:xfrm>
        </p:grpSpPr>
        <p:sp>
          <p:nvSpPr>
            <p:cNvPr id="69" name="Google Shape;69;p8"/>
            <p:cNvSpPr/>
            <p:nvPr/>
          </p:nvSpPr>
          <p:spPr>
            <a:xfrm flipH="1" rot="-1791049">
              <a:off x="-393479"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833708">
              <a:off x="8540354" y="272849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rot="-7950498">
              <a:off x="-385512"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flipH="1" rot="-3766650">
              <a:off x="8320103"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flipH="1">
              <a:off x="110342" y="1435550"/>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rot="5725609">
              <a:off x="7261434" y="-120801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719266" y="154350"/>
              <a:ext cx="655677" cy="657829"/>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p9"/>
          <p:cNvSpPr txBox="1"/>
          <p:nvPr>
            <p:ph type="title"/>
          </p:nvPr>
        </p:nvSpPr>
        <p:spPr>
          <a:xfrm>
            <a:off x="2135550" y="539488"/>
            <a:ext cx="4872900" cy="1161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8" name="Google Shape;78;p9"/>
          <p:cNvSpPr txBox="1"/>
          <p:nvPr>
            <p:ph idx="1" type="subTitle"/>
          </p:nvPr>
        </p:nvSpPr>
        <p:spPr>
          <a:xfrm>
            <a:off x="2135550" y="1487288"/>
            <a:ext cx="4872900" cy="67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9"/>
          <p:cNvSpPr/>
          <p:nvPr>
            <p:ph idx="2" type="pic"/>
          </p:nvPr>
        </p:nvSpPr>
        <p:spPr>
          <a:xfrm>
            <a:off x="713225" y="2310800"/>
            <a:ext cx="7717500" cy="2293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0" name="Shape 80"/>
        <p:cNvGrpSpPr/>
        <p:nvPr/>
      </p:nvGrpSpPr>
      <p:grpSpPr>
        <a:xfrm>
          <a:off x="0" y="0"/>
          <a:ext cx="0" cy="0"/>
          <a:chOff x="0" y="0"/>
          <a:chExt cx="0" cy="0"/>
        </a:xfrm>
      </p:grpSpPr>
      <p:sp>
        <p:nvSpPr>
          <p:cNvPr id="81" name="Google Shape;81;p10"/>
          <p:cNvSpPr/>
          <p:nvPr>
            <p:ph idx="2" type="pic"/>
          </p:nvPr>
        </p:nvSpPr>
        <p:spPr>
          <a:xfrm>
            <a:off x="-25" y="-13725"/>
            <a:ext cx="9144000" cy="5157300"/>
          </a:xfrm>
          <a:prstGeom prst="rect">
            <a:avLst/>
          </a:prstGeom>
          <a:noFill/>
          <a:ln>
            <a:noFill/>
          </a:ln>
        </p:spPr>
      </p:sp>
      <p:sp>
        <p:nvSpPr>
          <p:cNvPr id="82" name="Google Shape;82;p10"/>
          <p:cNvSpPr txBox="1"/>
          <p:nvPr>
            <p:ph type="title"/>
          </p:nvPr>
        </p:nvSpPr>
        <p:spPr>
          <a:xfrm>
            <a:off x="4218375" y="2711900"/>
            <a:ext cx="4060200" cy="15873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1pPr>
            <a:lvl2pPr lvl="1"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2pPr>
            <a:lvl3pPr lvl="2"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3pPr>
            <a:lvl4pPr lvl="3"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4pPr>
            <a:lvl5pPr lvl="4"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5pPr>
            <a:lvl6pPr lvl="5"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6pPr>
            <a:lvl7pPr lvl="6"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7pPr>
            <a:lvl8pPr lvl="7"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8pPr>
            <a:lvl9pPr lvl="8" rtl="0">
              <a:spcBef>
                <a:spcPts val="0"/>
              </a:spcBef>
              <a:spcAft>
                <a:spcPts val="0"/>
              </a:spcAft>
              <a:buClr>
                <a:schemeClr val="dk1"/>
              </a:buClr>
              <a:buSzPts val="3000"/>
              <a:buFont typeface="Bowlby One"/>
              <a:buNone/>
              <a:defRPr sz="3000">
                <a:solidFill>
                  <a:schemeClr val="dk1"/>
                </a:solidFill>
                <a:latin typeface="Bowlby One"/>
                <a:ea typeface="Bowlby One"/>
                <a:cs typeface="Bowlby One"/>
                <a:sym typeface="Bowlby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indent="-317500" lvl="1" marL="914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0" name="Shape 350"/>
        <p:cNvGrpSpPr/>
        <p:nvPr/>
      </p:nvGrpSpPr>
      <p:grpSpPr>
        <a:xfrm>
          <a:off x="0" y="0"/>
          <a:ext cx="0" cy="0"/>
          <a:chOff x="0" y="0"/>
          <a:chExt cx="0" cy="0"/>
        </a:xfrm>
      </p:grpSpPr>
      <p:sp>
        <p:nvSpPr>
          <p:cNvPr id="351" name="Google Shape;351;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352" name="Google Shape;352;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6" name="Shape 356"/>
        <p:cNvGrpSpPr/>
        <p:nvPr/>
      </p:nvGrpSpPr>
      <p:grpSpPr>
        <a:xfrm>
          <a:off x="0" y="0"/>
          <a:ext cx="0" cy="0"/>
          <a:chOff x="0" y="0"/>
          <a:chExt cx="0" cy="0"/>
        </a:xfrm>
      </p:grpSpPr>
      <p:sp>
        <p:nvSpPr>
          <p:cNvPr id="357" name="Google Shape;357;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58" name="Google Shape;358;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slide" Target="/ppt/slides/slide43.xml"/><Relationship Id="rId2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bit.ly/3A1uf1Q"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hyperlink" Target="http://bit.ly/33VAFh3" TargetMode="External"/><Relationship Id="rId6" Type="http://schemas.openxmlformats.org/officeDocument/2006/relationships/hyperlink" Target="https://www.freepik.com/?utm_source=slidesgo_template&amp;utm_medium=referral-link&amp;utm_campaign=promo-slide&amp;utm_term=slidesgo&amp;utm_content=freepik"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8" Type="http://schemas.openxmlformats.org/officeDocument/2006/relationships/hyperlink" Target="https://storyset.com/?utm_source=slidesgo_template&amp;utm_medium=referral-link&amp;utm_campaign=promo-slide&amp;utm_term=slidesgo&amp;utm_content=storyset" TargetMode="External"/><Relationship Id="rId11" Type="http://schemas.openxmlformats.org/officeDocument/2006/relationships/slide" Target="/ppt/slides/slide41.xml"/><Relationship Id="rId10"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slide" Target="/ppt/slides/slide37.xml"/><Relationship Id="rId12" Type="http://schemas.openxmlformats.org/officeDocument/2006/relationships/slide" Target="/ppt/slides/slide38.xml"/><Relationship Id="rId15" Type="http://schemas.openxmlformats.org/officeDocument/2006/relationships/slide" Target="/ppt/slides/slide35.xml"/><Relationship Id="rId14" Type="http://schemas.openxmlformats.org/officeDocument/2006/relationships/slide" Target="/ppt/slides/slide37.xml"/><Relationship Id="rId17" Type="http://schemas.openxmlformats.org/officeDocument/2006/relationships/slide" Target="/ppt/slides/slide41.xml"/><Relationship Id="rId16" Type="http://schemas.openxmlformats.org/officeDocument/2006/relationships/slide" Target="/ppt/slides/slide35.xml"/><Relationship Id="rId19" Type="http://schemas.openxmlformats.org/officeDocument/2006/relationships/slide" Target="/ppt/slides/slide43.xml"/><Relationship Id="rId18"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IhmYXKqYSoUggzHQiMja1rLzK866lZCIGry5Aruygn8/copy" TargetMode="External"/><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1.jpg"/><Relationship Id="rId4"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photo/high-angle-kid-making-food_8299726.htm/?utm_source=slidesgo_template&amp;utm_medium=referral-link&amp;utm_campaign=sg_resources&amp;utm_content=freepik" TargetMode="External"/><Relationship Id="rId4" Type="http://schemas.openxmlformats.org/officeDocument/2006/relationships/hyperlink" Target="https://www.freepik.com/free-photo/adorable-cute-sisters-chef-hat-aprons-preparing-food-kitchen_3764650.htm/?utm_source=slidesgo_template&amp;utm_medium=referral-link&amp;utm_campaign=sg_resources&amp;utm_content=freepik" TargetMode="External"/><Relationship Id="rId9" Type="http://schemas.openxmlformats.org/officeDocument/2006/relationships/hyperlink" Target="https://www.freepik.com/free-photo/kid-having-fun-cooking-kitchen-home_34137084.htm/?utm_source=slidesgo_template&amp;utm_medium=referral-link&amp;utm_campaign=sg_resources&amp;utm_content=freepik" TargetMode="External"/><Relationship Id="rId5" Type="http://schemas.openxmlformats.org/officeDocument/2006/relationships/hyperlink" Target="https://www.freepik.com/free-photo/portrait-kid-eating-sandwich_6877821.htm/?utm_source=slidesgo_template&amp;utm_medium=referral-link&amp;utm_campaign=sg_resources&amp;utm_content=freepik" TargetMode="External"/><Relationship Id="rId6" Type="http://schemas.openxmlformats.org/officeDocument/2006/relationships/hyperlink" Target="https://www.freepik.com/free-photo/kids-eating-hot-dogs-together_13397450.htm/?utm_source=slidesgo_template&amp;utm_medium=referral-link&amp;utm_campaign=sg_resources&amp;utm_content=freepik" TargetMode="External"/><Relationship Id="rId7" Type="http://schemas.openxmlformats.org/officeDocument/2006/relationships/hyperlink" Target="https://www.freepik.com/free-photo/young-woman-helping-her-daughter-cutting-carrot-with-knife-wooden-table_4409294.htm/?utm_source=slidesgo_template&amp;utm_medium=referral-link&amp;utm_campaign=sg_resources&amp;utm_content=freepik" TargetMode="External"/><Relationship Id="rId8" Type="http://schemas.openxmlformats.org/officeDocument/2006/relationships/hyperlink" Target="https://www.freepik.com/free-photo/close-up-kids-eating-sandwiches_15695171.htm/?utm_source=slidesgo_template&amp;utm_medium=referral-link&amp;utm_campaign=sg_resources&amp;utm_content=freepik" TargetMode="External"/><Relationship Id="rId11" Type="http://schemas.openxmlformats.org/officeDocument/2006/relationships/hyperlink" Target="https://www.freepik.com/free-photo/kid-having-fun-cooking-kitchen-home_34137084.htm/?utm_source=slidesgo_template&amp;utm_medium=referral-link&amp;utm_campaign=sg_resources&amp;utm_content=freepik" TargetMode="External"/><Relationship Id="rId10" Type="http://schemas.openxmlformats.org/officeDocument/2006/relationships/hyperlink" Target="https://www.freepik.com/free-photo/kid-having-fun-cooking-kitchen-home_3413708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www.flaticon.com/packs/cooking-179?word=cooking&amp;style_id=2&amp;family_id=1&amp;group_id=1/?utm_source=slidesgo_template&amp;utm_medium=referral-link&amp;utm_campaign=sg_resources&amp;utm_content=flaticon" TargetMode="External"/><Relationship Id="rId4" Type="http://schemas.openxmlformats.org/officeDocument/2006/relationships/hyperlink" Target="https://www.freepik.com/free-psd/banner-template-diy-tutorials_11904311.htm/?utm_source=slidesgo_template&amp;utm_medium=referral-link&amp;utm_campaign=sg_resources&amp;utm_content=freepik" TargetMode="External"/><Relationship Id="rId9" Type="http://schemas.openxmlformats.org/officeDocument/2006/relationships/hyperlink" Target="https://www.freepik.com/free-photo/kid-cooking-having-fun-home_34083131.htm/?utm_source=slidesgo_template&amp;utm_medium=referral-link&amp;utm_campaign=sg_resources&amp;utm_content=freepik" TargetMode="External"/><Relationship Id="rId5" Type="http://schemas.openxmlformats.org/officeDocument/2006/relationships/hyperlink" Target="https://www.freepik.com/free-photo/girl-cutting-tomatoes-plate-kitchen-worktop_2728280.htm/?utm_source=slidesgo_template&amp;utm_medium=referral-link&amp;utm_campaign=sg_resources&amp;utm_content=freepik" TargetMode="External"/><Relationship Id="rId6" Type="http://schemas.openxmlformats.org/officeDocument/2006/relationships/hyperlink" Target="https://www.freepik.com/free-photo/cute-two-siblings-preparing-food-kitchen_3775997.htm/?utm_source=slidesgo_template&amp;utm_medium=referral-link&amp;utm_campaign=sg_resources&amp;utm_content=freepik" TargetMode="External"/><Relationship Id="rId7" Type="http://schemas.openxmlformats.org/officeDocument/2006/relationships/hyperlink" Target="https://www.freepik.com/free-photo/close-up-ingredients-used-cooking_21538126.htm/?utm_source=slidesgo_template&amp;utm_medium=referral-link&amp;utm_campaign=sg_resources&amp;utm_content=freepik" TargetMode="External"/><Relationship Id="rId8" Type="http://schemas.openxmlformats.org/officeDocument/2006/relationships/hyperlink" Target="https://www.freepik.com/free-photo/delicious-chorizo-sliced-plate-arrangement_14479964.htm/?utm_source=slidesgo_template&amp;utm_medium=referral-link&amp;utm_campaign=sg_resources&amp;utm_content=freepik" TargetMode="External"/><Relationship Id="rId11" Type="http://schemas.openxmlformats.org/officeDocument/2006/relationships/hyperlink" Target="https://www.freepik.com/free-photo/kid-cooking-having-fun-home_34083037.htm/?utm_source=slidesgo_template&amp;utm_medium=referral-link&amp;utm_campaign=sg_resources&amp;utm_content=freepik" TargetMode="External"/><Relationship Id="rId10" Type="http://schemas.openxmlformats.org/officeDocument/2006/relationships/hyperlink" Target="https://www.freepik.com/free-photo/kid-cooking-having-fun-home_34083026.htm/?utm_source=slidesgo_template&amp;utm_medium=referral-link&amp;utm_campaign=sg_resources&amp;utm_content=freepik" TargetMode="External"/><Relationship Id="rId13" Type="http://schemas.openxmlformats.org/officeDocument/2006/relationships/hyperlink" Target="https://www.freepik.com/free-photo/kid-having-fun-cooking-kitchen-home_34137082.htm/?utm_source=slidesgo_template&amp;utm_medium=referral-link&amp;utm_campaign=sg_resources&amp;utm_content=freepik" TargetMode="External"/><Relationship Id="rId12" Type="http://schemas.openxmlformats.org/officeDocument/2006/relationships/hyperlink" Target="https://www.freepik.com/free-photo/kid-having-fun-cooking-kitchen-home_34137085.htm/?utm_source=slidesgo_template&amp;utm_medium=referral-link&amp;utm_campaign=sg_resources&amp;utm_content=freepik" TargetMode="External"/><Relationship Id="rId15" Type="http://schemas.openxmlformats.org/officeDocument/2006/relationships/hyperlink" Target="https://www.freepik.com/free-photo/close-up-girl-s-hand-cutting-tomatoes-with-knife-cutting-board_3764560.htm/?utm_source=slidesgo_template&amp;utm_medium=referral-link&amp;utm_campaign=sg_resources&amp;utm_content=freepik" TargetMode="External"/><Relationship Id="rId14" Type="http://schemas.openxmlformats.org/officeDocument/2006/relationships/hyperlink" Target="https://www.freepik.com/free-photo/girl-s-hand-cutting-boiled-egg-with-knife-cutting-board_3764530.htm/?utm_source=slidesgo_template&amp;utm_medium=referral-link&amp;utm_campaign=sg_resources&amp;utm_content=freepik" TargetMode="External"/><Relationship Id="rId17" Type="http://schemas.openxmlformats.org/officeDocument/2006/relationships/hyperlink" Target="https://www.freepik.com/free-photo/mother-smiling-cute-daughter-peeling-boiled-quail-eggs-kitchen-worktop_3775901.htm/?utm_source=slidesgo_template&amp;utm_medium=referral-link&amp;utm_campaign=sg_resources&amp;utm_content=freepik" TargetMode="External"/><Relationship Id="rId16" Type="http://schemas.openxmlformats.org/officeDocument/2006/relationships/hyperlink" Target="https://www.freepik.com/free-photo/mother-teaching-her-children-cook-home_34137086.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fonts.google.com/specimen/Bowlby+One)" TargetMode="External"/><Relationship Id="rId4" Type="http://schemas.openxmlformats.org/officeDocument/2006/relationships/hyperlink" Target="https://fonts.google.com/specimen/In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4.png"/><Relationship Id="rId17" Type="http://schemas.openxmlformats.org/officeDocument/2006/relationships/image" Target="../media/image8.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hyperlink" Target="https://bit.ly/2ZjL1p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type="ctrTitle"/>
          </p:nvPr>
        </p:nvSpPr>
        <p:spPr>
          <a:xfrm flipH="1">
            <a:off x="713300" y="979225"/>
            <a:ext cx="4842900" cy="283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a:t>
            </a:r>
            <a:r>
              <a:rPr lang="en"/>
              <a:t>Learn</a:t>
            </a:r>
            <a:r>
              <a:rPr lang="en"/>
              <a:t> How to Prepare a Sandwich with the Teacher </a:t>
            </a:r>
            <a:r>
              <a:rPr lang="en">
                <a:solidFill>
                  <a:schemeClr val="accent4"/>
                </a:solidFill>
              </a:rPr>
              <a:t>for Pre-K</a:t>
            </a:r>
            <a:endParaRPr>
              <a:solidFill>
                <a:schemeClr val="accent4"/>
              </a:solidFill>
            </a:endParaRPr>
          </a:p>
        </p:txBody>
      </p:sp>
      <p:sp>
        <p:nvSpPr>
          <p:cNvPr id="367" name="Google Shape;367;p40"/>
          <p:cNvSpPr txBox="1"/>
          <p:nvPr>
            <p:ph idx="1" type="subTitle"/>
          </p:nvPr>
        </p:nvSpPr>
        <p:spPr>
          <a:xfrm flipH="1">
            <a:off x="713225" y="3688475"/>
            <a:ext cx="4842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368" name="Google Shape;368;p40"/>
          <p:cNvPicPr preferRelativeResize="0"/>
          <p:nvPr>
            <p:ph idx="2" type="pic"/>
          </p:nvPr>
        </p:nvPicPr>
        <p:blipFill rotWithShape="1">
          <a:blip r:embed="rId3">
            <a:alphaModFix/>
          </a:blip>
          <a:srcRect b="0" l="9255" r="0" t="0"/>
          <a:stretch/>
        </p:blipFill>
        <p:spPr>
          <a:xfrm>
            <a:off x="5968900" y="539500"/>
            <a:ext cx="2461875" cy="4064502"/>
          </a:xfrm>
          <a:prstGeom prst="rect">
            <a:avLst/>
          </a:prstGeom>
        </p:spPr>
      </p:pic>
      <p:sp>
        <p:nvSpPr>
          <p:cNvPr id="369" name="Google Shape;369;p40"/>
          <p:cNvSpPr/>
          <p:nvPr/>
        </p:nvSpPr>
        <p:spPr>
          <a:xfrm flipH="1" rot="-1111838">
            <a:off x="7113375" y="4427039"/>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0"/>
          <p:cNvSpPr/>
          <p:nvPr/>
        </p:nvSpPr>
        <p:spPr>
          <a:xfrm>
            <a:off x="8322088" y="128315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p:nvPr/>
        </p:nvSpPr>
        <p:spPr>
          <a:xfrm rot="911826">
            <a:off x="5507513" y="207931"/>
            <a:ext cx="1271814" cy="891623"/>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9"/>
          <p:cNvSpPr txBox="1"/>
          <p:nvPr>
            <p:ph type="title"/>
          </p:nvPr>
        </p:nvSpPr>
        <p:spPr>
          <a:xfrm>
            <a:off x="1340750" y="1353250"/>
            <a:ext cx="64626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Sandwiches</a:t>
            </a:r>
            <a:endParaRPr/>
          </a:p>
        </p:txBody>
      </p:sp>
      <p:sp>
        <p:nvSpPr>
          <p:cNvPr id="486" name="Google Shape;486;p49"/>
          <p:cNvSpPr txBox="1"/>
          <p:nvPr>
            <p:ph idx="2" type="title"/>
          </p:nvPr>
        </p:nvSpPr>
        <p:spPr>
          <a:xfrm>
            <a:off x="3615150" y="539500"/>
            <a:ext cx="19137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87" name="Google Shape;487;p49"/>
          <p:cNvSpPr txBox="1"/>
          <p:nvPr>
            <p:ph idx="1" type="subTitle"/>
          </p:nvPr>
        </p:nvSpPr>
        <p:spPr>
          <a:xfrm>
            <a:off x="1340750" y="2100325"/>
            <a:ext cx="64626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488" name="Google Shape;488;p49"/>
          <p:cNvPicPr preferRelativeResize="0"/>
          <p:nvPr>
            <p:ph idx="3" type="pic"/>
          </p:nvPr>
        </p:nvPicPr>
        <p:blipFill rotWithShape="1">
          <a:blip r:embed="rId3">
            <a:alphaModFix/>
          </a:blip>
          <a:srcRect b="30788" l="0" r="0" t="30788"/>
          <a:stretch/>
        </p:blipFill>
        <p:spPr>
          <a:xfrm>
            <a:off x="713225" y="2627725"/>
            <a:ext cx="7717499" cy="19764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Perfect sandwiches </a:t>
            </a:r>
            <a:r>
              <a:rPr lang="en">
                <a:solidFill>
                  <a:schemeClr val="accent4"/>
                </a:solidFill>
              </a:rPr>
              <a:t>for pre-k</a:t>
            </a:r>
            <a:endParaRPr>
              <a:solidFill>
                <a:schemeClr val="accent4"/>
              </a:solidFill>
            </a:endParaRPr>
          </a:p>
        </p:txBody>
      </p:sp>
      <p:sp>
        <p:nvSpPr>
          <p:cNvPr id="494" name="Google Shape;494;p50"/>
          <p:cNvSpPr txBox="1"/>
          <p:nvPr>
            <p:ph idx="1" type="subTitle"/>
          </p:nvPr>
        </p:nvSpPr>
        <p:spPr>
          <a:xfrm>
            <a:off x="713225" y="2545176"/>
            <a:ext cx="2309700" cy="8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495" name="Google Shape;495;p50"/>
          <p:cNvSpPr txBox="1"/>
          <p:nvPr>
            <p:ph idx="2" type="subTitle"/>
          </p:nvPr>
        </p:nvSpPr>
        <p:spPr>
          <a:xfrm>
            <a:off x="3417198" y="2545176"/>
            <a:ext cx="2309700" cy="8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96" name="Google Shape;496;p50"/>
          <p:cNvSpPr txBox="1"/>
          <p:nvPr>
            <p:ph idx="3" type="subTitle"/>
          </p:nvPr>
        </p:nvSpPr>
        <p:spPr>
          <a:xfrm>
            <a:off x="6121172" y="2545176"/>
            <a:ext cx="2309700" cy="8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497" name="Google Shape;497;p50"/>
          <p:cNvSpPr txBox="1"/>
          <p:nvPr>
            <p:ph idx="4" type="subTitle"/>
          </p:nvPr>
        </p:nvSpPr>
        <p:spPr>
          <a:xfrm>
            <a:off x="713225" y="1770875"/>
            <a:ext cx="23097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Veggie sandwich</a:t>
            </a:r>
            <a:endParaRPr/>
          </a:p>
        </p:txBody>
      </p:sp>
      <p:sp>
        <p:nvSpPr>
          <p:cNvPr id="498" name="Google Shape;498;p50"/>
          <p:cNvSpPr txBox="1"/>
          <p:nvPr>
            <p:ph idx="5" type="subTitle"/>
          </p:nvPr>
        </p:nvSpPr>
        <p:spPr>
          <a:xfrm>
            <a:off x="3417194" y="1770875"/>
            <a:ext cx="23097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Club</a:t>
            </a:r>
            <a:endParaRPr/>
          </a:p>
          <a:p>
            <a:pPr indent="0" lvl="0" marL="0" rtl="0" algn="ctr">
              <a:spcBef>
                <a:spcPts val="0"/>
              </a:spcBef>
              <a:spcAft>
                <a:spcPts val="0"/>
              </a:spcAft>
              <a:buNone/>
            </a:pPr>
            <a:r>
              <a:rPr lang="en"/>
              <a:t>sandwich</a:t>
            </a:r>
            <a:endParaRPr/>
          </a:p>
        </p:txBody>
      </p:sp>
      <p:sp>
        <p:nvSpPr>
          <p:cNvPr id="499" name="Google Shape;499;p50"/>
          <p:cNvSpPr txBox="1"/>
          <p:nvPr>
            <p:ph idx="6" type="subTitle"/>
          </p:nvPr>
        </p:nvSpPr>
        <p:spPr>
          <a:xfrm>
            <a:off x="6121164" y="1770875"/>
            <a:ext cx="23097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Ham &amp; cheese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t>
            </a:r>
            <a:r>
              <a:rPr lang="en"/>
              <a:t>laboration </a:t>
            </a:r>
            <a:r>
              <a:rPr lang="en">
                <a:solidFill>
                  <a:schemeClr val="accent4"/>
                </a:solidFill>
              </a:rPr>
              <a:t>timer schedule</a:t>
            </a:r>
            <a:endParaRPr>
              <a:solidFill>
                <a:schemeClr val="accent4"/>
              </a:solidFill>
            </a:endParaRPr>
          </a:p>
        </p:txBody>
      </p:sp>
      <p:graphicFrame>
        <p:nvGraphicFramePr>
          <p:cNvPr id="505" name="Google Shape;505;p51"/>
          <p:cNvGraphicFramePr/>
          <p:nvPr/>
        </p:nvGraphicFramePr>
        <p:xfrm>
          <a:off x="1147975" y="1820213"/>
          <a:ext cx="3000000" cy="3000000"/>
        </p:xfrm>
        <a:graphic>
          <a:graphicData uri="http://schemas.openxmlformats.org/drawingml/2006/table">
            <a:tbl>
              <a:tblPr>
                <a:noFill/>
                <a:tableStyleId>{C36B672C-9544-4EB3-9085-A0D5D22BFE53}</a:tableStyleId>
              </a:tblPr>
              <a:tblGrid>
                <a:gridCol w="902425"/>
                <a:gridCol w="809575"/>
                <a:gridCol w="856000"/>
                <a:gridCol w="856000"/>
                <a:gridCol w="856000"/>
                <a:gridCol w="856000"/>
                <a:gridCol w="856000"/>
                <a:gridCol w="856000"/>
              </a:tblGrid>
              <a:tr h="395550">
                <a:tc>
                  <a:txBody>
                    <a:bodyPr/>
                    <a:lstStyle/>
                    <a:p>
                      <a:pPr indent="0" lvl="0" marL="0" rtl="0" algn="ctr">
                        <a:spcBef>
                          <a:spcPts val="0"/>
                        </a:spcBef>
                        <a:spcAft>
                          <a:spcPts val="0"/>
                        </a:spcAft>
                        <a:buNone/>
                      </a:pPr>
                      <a:r>
                        <a:t/>
                      </a:r>
                      <a:endParaRPr sz="1200">
                        <a:solidFill>
                          <a:schemeClr val="dk1"/>
                        </a:solidFill>
                        <a:latin typeface="Montserrat SemiBold"/>
                        <a:ea typeface="Montserrat SemiBold"/>
                        <a:cs typeface="Montserrat SemiBold"/>
                        <a:sym typeface="Montserrat SemiBold"/>
                      </a:endParaRPr>
                    </a:p>
                  </a:txBody>
                  <a:tcPr marT="91425" marB="91425" marR="91425" marL="91425">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00:00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00:10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00:20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00:30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00:4</a:t>
                      </a:r>
                      <a:r>
                        <a:rPr lang="en">
                          <a:solidFill>
                            <a:schemeClr val="lt2"/>
                          </a:solidFill>
                          <a:latin typeface="Bowlby One"/>
                          <a:ea typeface="Bowlby One"/>
                          <a:cs typeface="Bowlby One"/>
                          <a:sym typeface="Bowlby One"/>
                        </a:rPr>
                        <a:t>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00:5</a:t>
                      </a:r>
                      <a:r>
                        <a:rPr lang="en">
                          <a:solidFill>
                            <a:schemeClr val="lt2"/>
                          </a:solidFill>
                          <a:latin typeface="Bowlby One"/>
                          <a:ea typeface="Bowlby One"/>
                          <a:cs typeface="Bowlby One"/>
                          <a:sym typeface="Bowlby One"/>
                        </a:rPr>
                        <a:t>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01:00</a:t>
                      </a:r>
                      <a:endParaRPr>
                        <a:solidFill>
                          <a:schemeClr val="lt2"/>
                        </a:solidFill>
                        <a:latin typeface="Bowlby One"/>
                        <a:ea typeface="Bowlby One"/>
                        <a:cs typeface="Bowlby One"/>
                        <a:sym typeface="Bowlby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825">
                <a:tc>
                  <a:txBody>
                    <a:bodyPr/>
                    <a:lstStyle/>
                    <a:p>
                      <a:pPr indent="0" lvl="0" marL="0" rtl="0" algn="ctr">
                        <a:spcBef>
                          <a:spcPts val="0"/>
                        </a:spcBef>
                        <a:spcAft>
                          <a:spcPts val="0"/>
                        </a:spcAft>
                        <a:buNone/>
                      </a:pPr>
                      <a:r>
                        <a:rPr lang="en">
                          <a:solidFill>
                            <a:schemeClr val="lt1"/>
                          </a:solidFill>
                          <a:latin typeface="Bowlby One"/>
                          <a:ea typeface="Bowlby One"/>
                          <a:cs typeface="Bowlby One"/>
                          <a:sym typeface="Bowlby One"/>
                        </a:rPr>
                        <a:t>0</a:t>
                      </a:r>
                      <a:r>
                        <a:rPr lang="en">
                          <a:solidFill>
                            <a:schemeClr val="lt1"/>
                          </a:solidFill>
                          <a:latin typeface="Bowlby One"/>
                          <a:ea typeface="Bowlby One"/>
                          <a:cs typeface="Bowlby One"/>
                          <a:sym typeface="Bowlby One"/>
                        </a:rPr>
                        <a:t>1</a:t>
                      </a:r>
                      <a:endParaRPr>
                        <a:solidFill>
                          <a:schemeClr val="lt1"/>
                        </a:solidFill>
                        <a:latin typeface="Bowlby One"/>
                        <a:ea typeface="Bowlby One"/>
                        <a:cs typeface="Bowlby One"/>
                        <a:sym typeface="Bowlby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825">
                <a:tc>
                  <a:txBody>
                    <a:bodyPr/>
                    <a:lstStyle/>
                    <a:p>
                      <a:pPr indent="0" lvl="0" marL="0" rtl="0" algn="ctr">
                        <a:spcBef>
                          <a:spcPts val="0"/>
                        </a:spcBef>
                        <a:spcAft>
                          <a:spcPts val="0"/>
                        </a:spcAft>
                        <a:buNone/>
                      </a:pPr>
                      <a:r>
                        <a:rPr lang="en">
                          <a:solidFill>
                            <a:schemeClr val="lt1"/>
                          </a:solidFill>
                          <a:latin typeface="Bowlby One"/>
                          <a:ea typeface="Bowlby One"/>
                          <a:cs typeface="Bowlby One"/>
                          <a:sym typeface="Bowlby One"/>
                        </a:rPr>
                        <a:t>02</a:t>
                      </a:r>
                      <a:endParaRPr>
                        <a:solidFill>
                          <a:schemeClr val="lt1"/>
                        </a:solidFill>
                        <a:latin typeface="Bowlby One"/>
                        <a:ea typeface="Bowlby One"/>
                        <a:cs typeface="Bowlby One"/>
                        <a:sym typeface="Bowlby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825">
                <a:tc>
                  <a:txBody>
                    <a:bodyPr/>
                    <a:lstStyle/>
                    <a:p>
                      <a:pPr indent="0" lvl="0" marL="0" rtl="0" algn="ctr">
                        <a:spcBef>
                          <a:spcPts val="0"/>
                        </a:spcBef>
                        <a:spcAft>
                          <a:spcPts val="0"/>
                        </a:spcAft>
                        <a:buNone/>
                      </a:pPr>
                      <a:r>
                        <a:rPr lang="en">
                          <a:solidFill>
                            <a:schemeClr val="lt1"/>
                          </a:solidFill>
                          <a:latin typeface="Bowlby One"/>
                          <a:ea typeface="Bowlby One"/>
                          <a:cs typeface="Bowlby One"/>
                          <a:sym typeface="Bowlby One"/>
                        </a:rPr>
                        <a:t>03</a:t>
                      </a:r>
                      <a:endParaRPr>
                        <a:solidFill>
                          <a:schemeClr val="lt1"/>
                        </a:solidFill>
                        <a:latin typeface="Bowlby One"/>
                        <a:ea typeface="Bowlby One"/>
                        <a:cs typeface="Bowlby One"/>
                        <a:sym typeface="Bowlby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825">
                <a:tc>
                  <a:txBody>
                    <a:bodyPr/>
                    <a:lstStyle/>
                    <a:p>
                      <a:pPr indent="0" lvl="0" marL="0" rtl="0" algn="ctr">
                        <a:spcBef>
                          <a:spcPts val="0"/>
                        </a:spcBef>
                        <a:spcAft>
                          <a:spcPts val="0"/>
                        </a:spcAft>
                        <a:buNone/>
                      </a:pPr>
                      <a:r>
                        <a:rPr lang="en">
                          <a:solidFill>
                            <a:schemeClr val="lt1"/>
                          </a:solidFill>
                          <a:latin typeface="Bowlby One"/>
                          <a:ea typeface="Bowlby One"/>
                          <a:cs typeface="Bowlby One"/>
                          <a:sym typeface="Bowlby One"/>
                        </a:rPr>
                        <a:t>04</a:t>
                      </a:r>
                      <a:endParaRPr>
                        <a:solidFill>
                          <a:schemeClr val="lt1"/>
                        </a:solidFill>
                        <a:latin typeface="Bowlby One"/>
                        <a:ea typeface="Bowlby One"/>
                        <a:cs typeface="Bowlby One"/>
                        <a:sym typeface="Bowlby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48825">
                <a:tc>
                  <a:txBody>
                    <a:bodyPr/>
                    <a:lstStyle/>
                    <a:p>
                      <a:pPr indent="0" lvl="0" marL="0" rtl="0" algn="ctr">
                        <a:spcBef>
                          <a:spcPts val="0"/>
                        </a:spcBef>
                        <a:spcAft>
                          <a:spcPts val="0"/>
                        </a:spcAft>
                        <a:buNone/>
                      </a:pPr>
                      <a:r>
                        <a:rPr lang="en">
                          <a:solidFill>
                            <a:schemeClr val="lt1"/>
                          </a:solidFill>
                          <a:latin typeface="Bowlby One"/>
                          <a:ea typeface="Bowlby One"/>
                          <a:cs typeface="Bowlby One"/>
                          <a:sym typeface="Bowlby One"/>
                        </a:rPr>
                        <a:t>05</a:t>
                      </a:r>
                      <a:endParaRPr>
                        <a:solidFill>
                          <a:schemeClr val="lt1"/>
                        </a:solidFill>
                        <a:latin typeface="Bowlby One"/>
                        <a:ea typeface="Bowlby One"/>
                        <a:cs typeface="Bowlby One"/>
                        <a:sym typeface="Bowlby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506" name="Google Shape;506;p51"/>
          <p:cNvSpPr/>
          <p:nvPr/>
        </p:nvSpPr>
        <p:spPr>
          <a:xfrm>
            <a:off x="2050413" y="2216425"/>
            <a:ext cx="2521500" cy="448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Reuben sandwich</a:t>
            </a:r>
            <a:endParaRPr>
              <a:solidFill>
                <a:schemeClr val="dk1"/>
              </a:solidFill>
              <a:latin typeface="Inter"/>
              <a:ea typeface="Inter"/>
              <a:cs typeface="Inter"/>
              <a:sym typeface="Inter"/>
            </a:endParaRPr>
          </a:p>
        </p:txBody>
      </p:sp>
      <p:sp>
        <p:nvSpPr>
          <p:cNvPr id="507" name="Google Shape;507;p51"/>
          <p:cNvSpPr/>
          <p:nvPr/>
        </p:nvSpPr>
        <p:spPr>
          <a:xfrm>
            <a:off x="2050413" y="2665250"/>
            <a:ext cx="1665600" cy="448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Club sandwich</a:t>
            </a:r>
            <a:endParaRPr>
              <a:solidFill>
                <a:schemeClr val="dk1"/>
              </a:solidFill>
              <a:latin typeface="Inter"/>
              <a:ea typeface="Inter"/>
              <a:cs typeface="Inter"/>
              <a:sym typeface="Inter"/>
            </a:endParaRPr>
          </a:p>
        </p:txBody>
      </p:sp>
      <p:sp>
        <p:nvSpPr>
          <p:cNvPr id="508" name="Google Shape;508;p51"/>
          <p:cNvSpPr/>
          <p:nvPr/>
        </p:nvSpPr>
        <p:spPr>
          <a:xfrm>
            <a:off x="2050413" y="3114050"/>
            <a:ext cx="5945700" cy="448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Banh mi</a:t>
            </a:r>
            <a:endParaRPr>
              <a:solidFill>
                <a:schemeClr val="dk1"/>
              </a:solidFill>
              <a:latin typeface="Inter"/>
              <a:ea typeface="Inter"/>
              <a:cs typeface="Inter"/>
              <a:sym typeface="Inter"/>
            </a:endParaRPr>
          </a:p>
        </p:txBody>
      </p:sp>
      <p:sp>
        <p:nvSpPr>
          <p:cNvPr id="509" name="Google Shape;509;p51"/>
          <p:cNvSpPr/>
          <p:nvPr/>
        </p:nvSpPr>
        <p:spPr>
          <a:xfrm>
            <a:off x="2050413" y="4011725"/>
            <a:ext cx="4233600" cy="448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Katsu sando</a:t>
            </a:r>
            <a:endParaRPr>
              <a:solidFill>
                <a:schemeClr val="dk1"/>
              </a:solidFill>
              <a:latin typeface="Inter"/>
              <a:ea typeface="Inter"/>
              <a:cs typeface="Inter"/>
              <a:sym typeface="Inter"/>
            </a:endParaRPr>
          </a:p>
        </p:txBody>
      </p:sp>
      <p:sp>
        <p:nvSpPr>
          <p:cNvPr id="510" name="Google Shape;510;p51"/>
          <p:cNvSpPr/>
          <p:nvPr/>
        </p:nvSpPr>
        <p:spPr>
          <a:xfrm>
            <a:off x="2050413" y="3562850"/>
            <a:ext cx="3377700" cy="4488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Falafel sandwich</a:t>
            </a:r>
            <a:endParaRPr>
              <a:solidFill>
                <a:schemeClr val="dk1"/>
              </a:solidFill>
              <a:latin typeface="Inter"/>
              <a:ea typeface="Inter"/>
              <a:cs typeface="Inter"/>
              <a:sym typeface="Inter"/>
            </a:endParaRPr>
          </a:p>
        </p:txBody>
      </p:sp>
      <p:sp>
        <p:nvSpPr>
          <p:cNvPr id="511" name="Google Shape;511;p51"/>
          <p:cNvSpPr txBox="1"/>
          <p:nvPr>
            <p:ph idx="4294967295" type="subTitle"/>
          </p:nvPr>
        </p:nvSpPr>
        <p:spPr>
          <a:xfrm>
            <a:off x="720050" y="1317725"/>
            <a:ext cx="77040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take a look at </a:t>
            </a:r>
            <a:r>
              <a:rPr b="1" lang="en"/>
              <a:t>the time it takes to make </a:t>
            </a:r>
            <a:r>
              <a:rPr lang="en"/>
              <a:t>the following</a:t>
            </a:r>
            <a:r>
              <a:rPr b="1" lang="en"/>
              <a:t> sandwiches: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get creative </a:t>
            </a:r>
            <a:r>
              <a:rPr lang="en">
                <a:solidFill>
                  <a:schemeClr val="accent4"/>
                </a:solidFill>
              </a:rPr>
              <a:t>with them</a:t>
            </a:r>
            <a:endParaRPr>
              <a:solidFill>
                <a:schemeClr val="accent4"/>
              </a:solidFill>
            </a:endParaRPr>
          </a:p>
        </p:txBody>
      </p:sp>
      <p:sp>
        <p:nvSpPr>
          <p:cNvPr id="517" name="Google Shape;517;p52"/>
          <p:cNvSpPr txBox="1"/>
          <p:nvPr>
            <p:ph idx="1" type="subTitle"/>
          </p:nvPr>
        </p:nvSpPr>
        <p:spPr>
          <a:xfrm>
            <a:off x="713236" y="22630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planet</a:t>
            </a:r>
            <a:endParaRPr/>
          </a:p>
        </p:txBody>
      </p:sp>
      <p:sp>
        <p:nvSpPr>
          <p:cNvPr id="518" name="Google Shape;518;p52"/>
          <p:cNvSpPr txBox="1"/>
          <p:nvPr>
            <p:ph idx="2" type="subTitle"/>
          </p:nvPr>
        </p:nvSpPr>
        <p:spPr>
          <a:xfrm>
            <a:off x="2996239" y="22630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519" name="Google Shape;519;p52"/>
          <p:cNvSpPr txBox="1"/>
          <p:nvPr>
            <p:ph idx="3" type="subTitle"/>
          </p:nvPr>
        </p:nvSpPr>
        <p:spPr>
          <a:xfrm>
            <a:off x="713236" y="38624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20" name="Google Shape;520;p52"/>
          <p:cNvSpPr txBox="1"/>
          <p:nvPr>
            <p:ph idx="4" type="subTitle"/>
          </p:nvPr>
        </p:nvSpPr>
        <p:spPr>
          <a:xfrm>
            <a:off x="2996239" y="3862400"/>
            <a:ext cx="1978200" cy="6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521" name="Google Shape;521;p52"/>
          <p:cNvSpPr txBox="1"/>
          <p:nvPr>
            <p:ph idx="5" type="subTitle"/>
          </p:nvPr>
        </p:nvSpPr>
        <p:spPr>
          <a:xfrm>
            <a:off x="713236" y="1490775"/>
            <a:ext cx="19782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Waffle sandwich</a:t>
            </a:r>
            <a:endParaRPr/>
          </a:p>
        </p:txBody>
      </p:sp>
      <p:sp>
        <p:nvSpPr>
          <p:cNvPr id="522" name="Google Shape;522;p52"/>
          <p:cNvSpPr txBox="1"/>
          <p:nvPr>
            <p:ph idx="6" type="subTitle"/>
          </p:nvPr>
        </p:nvSpPr>
        <p:spPr>
          <a:xfrm>
            <a:off x="713236" y="3090275"/>
            <a:ext cx="19782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Bagel sandwich</a:t>
            </a:r>
            <a:endParaRPr/>
          </a:p>
        </p:txBody>
      </p:sp>
      <p:sp>
        <p:nvSpPr>
          <p:cNvPr id="523" name="Google Shape;523;p52"/>
          <p:cNvSpPr txBox="1"/>
          <p:nvPr>
            <p:ph idx="7" type="subTitle"/>
          </p:nvPr>
        </p:nvSpPr>
        <p:spPr>
          <a:xfrm>
            <a:off x="2996236" y="1490775"/>
            <a:ext cx="19782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Tortilla wrap</a:t>
            </a:r>
            <a:endParaRPr/>
          </a:p>
        </p:txBody>
      </p:sp>
      <p:sp>
        <p:nvSpPr>
          <p:cNvPr id="524" name="Google Shape;524;p52"/>
          <p:cNvSpPr txBox="1"/>
          <p:nvPr>
            <p:ph idx="8" type="subTitle"/>
          </p:nvPr>
        </p:nvSpPr>
        <p:spPr>
          <a:xfrm>
            <a:off x="2996236" y="3090275"/>
            <a:ext cx="1978200" cy="91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Apple sandwich</a:t>
            </a:r>
            <a:endParaRPr/>
          </a:p>
        </p:txBody>
      </p:sp>
      <p:pic>
        <p:nvPicPr>
          <p:cNvPr id="525" name="Google Shape;525;p52"/>
          <p:cNvPicPr preferRelativeResize="0"/>
          <p:nvPr>
            <p:ph idx="9" type="pic"/>
          </p:nvPr>
        </p:nvPicPr>
        <p:blipFill rotWithShape="1">
          <a:blip r:embed="rId3">
            <a:alphaModFix/>
          </a:blip>
          <a:srcRect b="23097" l="10298" r="10298" t="25824"/>
          <a:stretch/>
        </p:blipFill>
        <p:spPr>
          <a:xfrm>
            <a:off x="5279225" y="1490775"/>
            <a:ext cx="3151499" cy="3037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3"/>
          <p:cNvSpPr txBox="1"/>
          <p:nvPr>
            <p:ph idx="2" type="subTitle"/>
          </p:nvPr>
        </p:nvSpPr>
        <p:spPr>
          <a:xfrm>
            <a:off x="3467408" y="1992896"/>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531" name="Google Shape;531;p53"/>
          <p:cNvSpPr txBox="1"/>
          <p:nvPr>
            <p:ph idx="5" type="subTitle"/>
          </p:nvPr>
        </p:nvSpPr>
        <p:spPr>
          <a:xfrm>
            <a:off x="5910015" y="1992896"/>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532" name="Google Shape;532;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to try </a:t>
            </a:r>
            <a:r>
              <a:rPr lang="en">
                <a:solidFill>
                  <a:schemeClr val="accent4"/>
                </a:solidFill>
              </a:rPr>
              <a:t>new ingredients!</a:t>
            </a:r>
            <a:endParaRPr>
              <a:solidFill>
                <a:schemeClr val="accent4"/>
              </a:solidFill>
            </a:endParaRPr>
          </a:p>
        </p:txBody>
      </p:sp>
      <p:sp>
        <p:nvSpPr>
          <p:cNvPr id="533" name="Google Shape;533;p53"/>
          <p:cNvSpPr txBox="1"/>
          <p:nvPr>
            <p:ph idx="1" type="subTitle"/>
          </p:nvPr>
        </p:nvSpPr>
        <p:spPr>
          <a:xfrm>
            <a:off x="1024800" y="1992896"/>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very cold</a:t>
            </a:r>
            <a:endParaRPr/>
          </a:p>
        </p:txBody>
      </p:sp>
      <p:sp>
        <p:nvSpPr>
          <p:cNvPr id="534" name="Google Shape;534;p53"/>
          <p:cNvSpPr txBox="1"/>
          <p:nvPr>
            <p:ph idx="3" type="subTitle"/>
          </p:nvPr>
        </p:nvSpPr>
        <p:spPr>
          <a:xfrm>
            <a:off x="1024800" y="3423124"/>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535" name="Google Shape;535;p53"/>
          <p:cNvSpPr txBox="1"/>
          <p:nvPr>
            <p:ph idx="4" type="subTitle"/>
          </p:nvPr>
        </p:nvSpPr>
        <p:spPr>
          <a:xfrm>
            <a:off x="3467408" y="3423124"/>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536" name="Google Shape;536;p53"/>
          <p:cNvSpPr txBox="1"/>
          <p:nvPr>
            <p:ph idx="6" type="subTitle"/>
          </p:nvPr>
        </p:nvSpPr>
        <p:spPr>
          <a:xfrm>
            <a:off x="5910015" y="3423124"/>
            <a:ext cx="22092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37" name="Google Shape;537;p53"/>
          <p:cNvSpPr txBox="1"/>
          <p:nvPr>
            <p:ph idx="7" type="subTitle"/>
          </p:nvPr>
        </p:nvSpPr>
        <p:spPr>
          <a:xfrm>
            <a:off x="1029138" y="1643175"/>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Avocado</a:t>
            </a:r>
            <a:endParaRPr/>
          </a:p>
        </p:txBody>
      </p:sp>
      <p:sp>
        <p:nvSpPr>
          <p:cNvPr id="538" name="Google Shape;538;p53"/>
          <p:cNvSpPr txBox="1"/>
          <p:nvPr>
            <p:ph idx="8" type="subTitle"/>
          </p:nvPr>
        </p:nvSpPr>
        <p:spPr>
          <a:xfrm>
            <a:off x="3471746" y="1643175"/>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Nuts</a:t>
            </a:r>
            <a:endParaRPr/>
          </a:p>
        </p:txBody>
      </p:sp>
      <p:sp>
        <p:nvSpPr>
          <p:cNvPr id="539" name="Google Shape;539;p53"/>
          <p:cNvSpPr txBox="1"/>
          <p:nvPr>
            <p:ph idx="9" type="subTitle"/>
          </p:nvPr>
        </p:nvSpPr>
        <p:spPr>
          <a:xfrm>
            <a:off x="5914354" y="1643175"/>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Pineapple</a:t>
            </a:r>
            <a:endParaRPr/>
          </a:p>
        </p:txBody>
      </p:sp>
      <p:sp>
        <p:nvSpPr>
          <p:cNvPr id="540" name="Google Shape;540;p53"/>
          <p:cNvSpPr txBox="1"/>
          <p:nvPr>
            <p:ph idx="13" type="subTitle"/>
          </p:nvPr>
        </p:nvSpPr>
        <p:spPr>
          <a:xfrm>
            <a:off x="1029138" y="3073378"/>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
            </a:r>
            <a:r>
              <a:rPr lang="en"/>
              <a:t>eppers</a:t>
            </a:r>
            <a:endParaRPr/>
          </a:p>
        </p:txBody>
      </p:sp>
      <p:sp>
        <p:nvSpPr>
          <p:cNvPr id="541" name="Google Shape;541;p53"/>
          <p:cNvSpPr txBox="1"/>
          <p:nvPr>
            <p:ph idx="14" type="subTitle"/>
          </p:nvPr>
        </p:nvSpPr>
        <p:spPr>
          <a:xfrm>
            <a:off x="3471746" y="3073378"/>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Eggs</a:t>
            </a:r>
            <a:endParaRPr/>
          </a:p>
        </p:txBody>
      </p:sp>
      <p:sp>
        <p:nvSpPr>
          <p:cNvPr id="542" name="Google Shape;542;p53"/>
          <p:cNvSpPr txBox="1"/>
          <p:nvPr>
            <p:ph idx="15" type="subTitle"/>
          </p:nvPr>
        </p:nvSpPr>
        <p:spPr>
          <a:xfrm>
            <a:off x="5914354" y="3073378"/>
            <a:ext cx="22005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Seitan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54"/>
          <p:cNvPicPr preferRelativeResize="0"/>
          <p:nvPr>
            <p:ph idx="2" type="pic"/>
          </p:nvPr>
        </p:nvPicPr>
        <p:blipFill rotWithShape="1">
          <a:blip r:embed="rId3">
            <a:alphaModFix/>
          </a:blip>
          <a:srcRect b="17551" l="0" r="0" t="37744"/>
          <a:stretch/>
        </p:blipFill>
        <p:spPr>
          <a:xfrm>
            <a:off x="713225" y="539500"/>
            <a:ext cx="7717499" cy="2299499"/>
          </a:xfrm>
          <a:prstGeom prst="rect">
            <a:avLst/>
          </a:prstGeom>
        </p:spPr>
      </p:pic>
      <p:sp>
        <p:nvSpPr>
          <p:cNvPr id="548" name="Google Shape;548;p54"/>
          <p:cNvSpPr txBox="1"/>
          <p:nvPr>
            <p:ph type="title"/>
          </p:nvPr>
        </p:nvSpPr>
        <p:spPr>
          <a:xfrm>
            <a:off x="1768550" y="2839000"/>
            <a:ext cx="5607000" cy="176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a:t>
            </a:r>
            <a:r>
              <a:rPr lang="en">
                <a:solidFill>
                  <a:schemeClr val="accent4"/>
                </a:solidFill>
              </a:rPr>
              <a:t>words</a:t>
            </a:r>
            <a:endParaRPr>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5"/>
          <p:cNvSpPr txBox="1"/>
          <p:nvPr>
            <p:ph idx="1" type="subTitle"/>
          </p:nvPr>
        </p:nvSpPr>
        <p:spPr>
          <a:xfrm>
            <a:off x="920125" y="1396688"/>
            <a:ext cx="7303800" cy="186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554" name="Google Shape;554;p55"/>
          <p:cNvSpPr txBox="1"/>
          <p:nvPr>
            <p:ph type="title"/>
          </p:nvPr>
        </p:nvSpPr>
        <p:spPr>
          <a:xfrm>
            <a:off x="920062" y="3085013"/>
            <a:ext cx="7303800" cy="6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56"/>
          <p:cNvPicPr preferRelativeResize="0"/>
          <p:nvPr>
            <p:ph idx="2" type="pic"/>
          </p:nvPr>
        </p:nvPicPr>
        <p:blipFill rotWithShape="1">
          <a:blip r:embed="rId3">
            <a:alphaModFix/>
          </a:blip>
          <a:srcRect b="3151" l="0" r="0" t="12353"/>
          <a:stretch/>
        </p:blipFill>
        <p:spPr>
          <a:xfrm>
            <a:off x="-25" y="-13725"/>
            <a:ext cx="9143997" cy="5157301"/>
          </a:xfrm>
          <a:prstGeom prst="rect">
            <a:avLst/>
          </a:prstGeom>
        </p:spPr>
      </p:pic>
      <p:sp>
        <p:nvSpPr>
          <p:cNvPr id="560" name="Google Shape;560;p56"/>
          <p:cNvSpPr txBox="1"/>
          <p:nvPr>
            <p:ph type="title"/>
          </p:nvPr>
        </p:nvSpPr>
        <p:spPr>
          <a:xfrm>
            <a:off x="4218375" y="2711900"/>
            <a:ext cx="4060200" cy="15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 picture is worth a </a:t>
            </a:r>
            <a:r>
              <a:rPr lang="en">
                <a:solidFill>
                  <a:schemeClr val="accent4"/>
                </a:solidFill>
              </a:rPr>
              <a:t>thousand words</a:t>
            </a:r>
            <a:endParaRPr>
              <a:solidFill>
                <a:schemeClr val="accent4"/>
              </a:solidFill>
            </a:endParaRPr>
          </a:p>
        </p:txBody>
      </p:sp>
      <p:grpSp>
        <p:nvGrpSpPr>
          <p:cNvPr id="561" name="Google Shape;561;p56"/>
          <p:cNvGrpSpPr/>
          <p:nvPr/>
        </p:nvGrpSpPr>
        <p:grpSpPr>
          <a:xfrm>
            <a:off x="-1170239" y="-1423936"/>
            <a:ext cx="10952735" cy="7152724"/>
            <a:chOff x="-1170239" y="-1423936"/>
            <a:chExt cx="10952735" cy="7152724"/>
          </a:xfrm>
        </p:grpSpPr>
        <p:sp>
          <p:nvSpPr>
            <p:cNvPr id="562" name="Google Shape;562;p56"/>
            <p:cNvSpPr/>
            <p:nvPr/>
          </p:nvSpPr>
          <p:spPr>
            <a:xfrm rot="1791049">
              <a:off x="7789603" y="-793387"/>
              <a:ext cx="1739283" cy="1482655"/>
            </a:xfrm>
            <a:custGeom>
              <a:rect b="b" l="l" r="r" t="t"/>
              <a:pathLst>
                <a:path extrusionOk="0" h="37461" w="43945">
                  <a:moveTo>
                    <a:pt x="41304" y="33968"/>
                  </a:moveTo>
                  <a:cubicBezTo>
                    <a:pt x="40018" y="34954"/>
                    <a:pt x="38714" y="35990"/>
                    <a:pt x="37177" y="36608"/>
                  </a:cubicBezTo>
                  <a:cubicBezTo>
                    <a:pt x="35606" y="37210"/>
                    <a:pt x="33852" y="37461"/>
                    <a:pt x="32198" y="36959"/>
                  </a:cubicBezTo>
                  <a:cubicBezTo>
                    <a:pt x="29692" y="36308"/>
                    <a:pt x="27235" y="34954"/>
                    <a:pt x="24846" y="33751"/>
                  </a:cubicBezTo>
                  <a:cubicBezTo>
                    <a:pt x="23877" y="33317"/>
                    <a:pt x="22925" y="32782"/>
                    <a:pt x="21855" y="32732"/>
                  </a:cubicBezTo>
                  <a:cubicBezTo>
                    <a:pt x="20151" y="32548"/>
                    <a:pt x="18631" y="33618"/>
                    <a:pt x="16893" y="33434"/>
                  </a:cubicBezTo>
                  <a:cubicBezTo>
                    <a:pt x="16124" y="33768"/>
                    <a:pt x="15189" y="33718"/>
                    <a:pt x="14336" y="33668"/>
                  </a:cubicBezTo>
                  <a:cubicBezTo>
                    <a:pt x="13451" y="33618"/>
                    <a:pt x="12582" y="33868"/>
                    <a:pt x="11697" y="33852"/>
                  </a:cubicBezTo>
                  <a:cubicBezTo>
                    <a:pt x="11763" y="33651"/>
                    <a:pt x="11763" y="33467"/>
                    <a:pt x="11797" y="33267"/>
                  </a:cubicBezTo>
                  <a:cubicBezTo>
                    <a:pt x="11580" y="33417"/>
                    <a:pt x="11429" y="33618"/>
                    <a:pt x="11295" y="33835"/>
                  </a:cubicBezTo>
                  <a:cubicBezTo>
                    <a:pt x="10493" y="33902"/>
                    <a:pt x="9691" y="33868"/>
                    <a:pt x="8906" y="33684"/>
                  </a:cubicBezTo>
                  <a:cubicBezTo>
                    <a:pt x="7369" y="33400"/>
                    <a:pt x="5732" y="33066"/>
                    <a:pt x="4495" y="32030"/>
                  </a:cubicBezTo>
                  <a:cubicBezTo>
                    <a:pt x="4428" y="31930"/>
                    <a:pt x="4278" y="31746"/>
                    <a:pt x="4211" y="31646"/>
                  </a:cubicBezTo>
                  <a:lnTo>
                    <a:pt x="4629" y="31479"/>
                  </a:lnTo>
                  <a:cubicBezTo>
                    <a:pt x="4712" y="31579"/>
                    <a:pt x="4863" y="31780"/>
                    <a:pt x="4930" y="31880"/>
                  </a:cubicBezTo>
                  <a:cubicBezTo>
                    <a:pt x="4829" y="31596"/>
                    <a:pt x="4712" y="31295"/>
                    <a:pt x="4529" y="31011"/>
                  </a:cubicBezTo>
                  <a:cubicBezTo>
                    <a:pt x="4529" y="31111"/>
                    <a:pt x="4495" y="31312"/>
                    <a:pt x="4529" y="31412"/>
                  </a:cubicBezTo>
                  <a:cubicBezTo>
                    <a:pt x="4345" y="31479"/>
                    <a:pt x="4061" y="31613"/>
                    <a:pt x="3927" y="31696"/>
                  </a:cubicBezTo>
                  <a:cubicBezTo>
                    <a:pt x="3058" y="30944"/>
                    <a:pt x="2407" y="30059"/>
                    <a:pt x="1655" y="29173"/>
                  </a:cubicBezTo>
                  <a:cubicBezTo>
                    <a:pt x="1855" y="28872"/>
                    <a:pt x="2390" y="28622"/>
                    <a:pt x="1638" y="28254"/>
                  </a:cubicBezTo>
                  <a:lnTo>
                    <a:pt x="2206" y="28505"/>
                  </a:lnTo>
                  <a:cubicBezTo>
                    <a:pt x="2022" y="28405"/>
                    <a:pt x="1838" y="28271"/>
                    <a:pt x="1822" y="28037"/>
                  </a:cubicBezTo>
                  <a:cubicBezTo>
                    <a:pt x="1471" y="28137"/>
                    <a:pt x="1755" y="28989"/>
                    <a:pt x="1354" y="28638"/>
                  </a:cubicBezTo>
                  <a:cubicBezTo>
                    <a:pt x="752" y="27519"/>
                    <a:pt x="184" y="26316"/>
                    <a:pt x="218" y="25013"/>
                  </a:cubicBezTo>
                  <a:cubicBezTo>
                    <a:pt x="151" y="24912"/>
                    <a:pt x="168" y="24729"/>
                    <a:pt x="184" y="24645"/>
                  </a:cubicBezTo>
                  <a:cubicBezTo>
                    <a:pt x="251" y="24628"/>
                    <a:pt x="468" y="24578"/>
                    <a:pt x="569" y="24562"/>
                  </a:cubicBezTo>
                  <a:cubicBezTo>
                    <a:pt x="1" y="23993"/>
                    <a:pt x="402" y="23242"/>
                    <a:pt x="669" y="22640"/>
                  </a:cubicBezTo>
                  <a:cubicBezTo>
                    <a:pt x="1554" y="20819"/>
                    <a:pt x="3376" y="19633"/>
                    <a:pt x="5214" y="18998"/>
                  </a:cubicBezTo>
                  <a:cubicBezTo>
                    <a:pt x="6868" y="18463"/>
                    <a:pt x="8472" y="18162"/>
                    <a:pt x="10059" y="17544"/>
                  </a:cubicBezTo>
                  <a:lnTo>
                    <a:pt x="10076" y="17778"/>
                  </a:lnTo>
                  <a:cubicBezTo>
                    <a:pt x="10209" y="17661"/>
                    <a:pt x="10443" y="17427"/>
                    <a:pt x="10577" y="17327"/>
                  </a:cubicBezTo>
                  <a:cubicBezTo>
                    <a:pt x="10661" y="17410"/>
                    <a:pt x="10828" y="17628"/>
                    <a:pt x="10911" y="17728"/>
                  </a:cubicBezTo>
                  <a:cubicBezTo>
                    <a:pt x="10861" y="17594"/>
                    <a:pt x="10794" y="17444"/>
                    <a:pt x="10744" y="17293"/>
                  </a:cubicBezTo>
                  <a:cubicBezTo>
                    <a:pt x="11379" y="17059"/>
                    <a:pt x="12014" y="16742"/>
                    <a:pt x="12599" y="16692"/>
                  </a:cubicBezTo>
                  <a:lnTo>
                    <a:pt x="12549" y="16558"/>
                  </a:lnTo>
                  <a:cubicBezTo>
                    <a:pt x="13685" y="16074"/>
                    <a:pt x="14420" y="15021"/>
                    <a:pt x="15272" y="14186"/>
                  </a:cubicBezTo>
                  <a:cubicBezTo>
                    <a:pt x="15339" y="14386"/>
                    <a:pt x="15456" y="14587"/>
                    <a:pt x="15506" y="14720"/>
                  </a:cubicBezTo>
                  <a:lnTo>
                    <a:pt x="15556" y="14353"/>
                  </a:lnTo>
                  <a:cubicBezTo>
                    <a:pt x="15506" y="14252"/>
                    <a:pt x="15423" y="14052"/>
                    <a:pt x="15372" y="13952"/>
                  </a:cubicBezTo>
                  <a:cubicBezTo>
                    <a:pt x="15523" y="13968"/>
                    <a:pt x="15807" y="13985"/>
                    <a:pt x="15974" y="14002"/>
                  </a:cubicBezTo>
                  <a:cubicBezTo>
                    <a:pt x="15824" y="13952"/>
                    <a:pt x="15523" y="13885"/>
                    <a:pt x="15389" y="13851"/>
                  </a:cubicBezTo>
                  <a:cubicBezTo>
                    <a:pt x="15590" y="13450"/>
                    <a:pt x="15840" y="13066"/>
                    <a:pt x="15991" y="12682"/>
                  </a:cubicBezTo>
                  <a:cubicBezTo>
                    <a:pt x="16241" y="13066"/>
                    <a:pt x="16408" y="13484"/>
                    <a:pt x="16425" y="13935"/>
                  </a:cubicBezTo>
                  <a:cubicBezTo>
                    <a:pt x="16458" y="13701"/>
                    <a:pt x="16458" y="13450"/>
                    <a:pt x="16475" y="13200"/>
                  </a:cubicBezTo>
                  <a:cubicBezTo>
                    <a:pt x="16291" y="12999"/>
                    <a:pt x="16108" y="12782"/>
                    <a:pt x="15991" y="12515"/>
                  </a:cubicBezTo>
                  <a:cubicBezTo>
                    <a:pt x="16124" y="11830"/>
                    <a:pt x="16408" y="11178"/>
                    <a:pt x="16575" y="10409"/>
                  </a:cubicBezTo>
                  <a:cubicBezTo>
                    <a:pt x="16876" y="8739"/>
                    <a:pt x="17344" y="7034"/>
                    <a:pt x="18230" y="5564"/>
                  </a:cubicBezTo>
                  <a:cubicBezTo>
                    <a:pt x="19382" y="3860"/>
                    <a:pt x="21070" y="2657"/>
                    <a:pt x="22808" y="1604"/>
                  </a:cubicBezTo>
                  <a:cubicBezTo>
                    <a:pt x="25097" y="368"/>
                    <a:pt x="27954" y="0"/>
                    <a:pt x="30460" y="802"/>
                  </a:cubicBezTo>
                  <a:cubicBezTo>
                    <a:pt x="32048" y="1303"/>
                    <a:pt x="33535" y="2356"/>
                    <a:pt x="34370" y="3759"/>
                  </a:cubicBezTo>
                  <a:cubicBezTo>
                    <a:pt x="35774" y="5898"/>
                    <a:pt x="36158" y="8438"/>
                    <a:pt x="35790" y="10861"/>
                  </a:cubicBezTo>
                  <a:cubicBezTo>
                    <a:pt x="35540" y="12498"/>
                    <a:pt x="35356" y="14202"/>
                    <a:pt x="35941" y="15806"/>
                  </a:cubicBezTo>
                  <a:cubicBezTo>
                    <a:pt x="36609" y="17093"/>
                    <a:pt x="37795" y="17912"/>
                    <a:pt x="38948" y="18714"/>
                  </a:cubicBezTo>
                  <a:cubicBezTo>
                    <a:pt x="38881" y="18797"/>
                    <a:pt x="38731" y="18964"/>
                    <a:pt x="38664" y="19048"/>
                  </a:cubicBezTo>
                  <a:cubicBezTo>
                    <a:pt x="38848" y="18998"/>
                    <a:pt x="39015" y="18931"/>
                    <a:pt x="39199" y="18881"/>
                  </a:cubicBezTo>
                  <a:cubicBezTo>
                    <a:pt x="39683" y="19248"/>
                    <a:pt x="40218" y="19599"/>
                    <a:pt x="40536" y="20151"/>
                  </a:cubicBezTo>
                  <a:cubicBezTo>
                    <a:pt x="40686" y="20184"/>
                    <a:pt x="40769" y="20251"/>
                    <a:pt x="40836" y="20284"/>
                  </a:cubicBezTo>
                  <a:cubicBezTo>
                    <a:pt x="40669" y="20568"/>
                    <a:pt x="40853" y="20819"/>
                    <a:pt x="41120" y="20936"/>
                  </a:cubicBezTo>
                  <a:lnTo>
                    <a:pt x="40920" y="20936"/>
                  </a:lnTo>
                  <a:lnTo>
                    <a:pt x="41120" y="21287"/>
                  </a:lnTo>
                  <a:lnTo>
                    <a:pt x="41304" y="21170"/>
                  </a:lnTo>
                  <a:cubicBezTo>
                    <a:pt x="41321" y="21237"/>
                    <a:pt x="41338" y="21387"/>
                    <a:pt x="41354" y="21504"/>
                  </a:cubicBezTo>
                  <a:cubicBezTo>
                    <a:pt x="41555" y="21487"/>
                    <a:pt x="41739" y="21521"/>
                    <a:pt x="41922" y="21554"/>
                  </a:cubicBezTo>
                  <a:cubicBezTo>
                    <a:pt x="41922" y="21621"/>
                    <a:pt x="41922" y="21771"/>
                    <a:pt x="41906" y="21871"/>
                  </a:cubicBezTo>
                  <a:cubicBezTo>
                    <a:pt x="42507" y="22573"/>
                    <a:pt x="43042" y="23275"/>
                    <a:pt x="43109" y="24161"/>
                  </a:cubicBezTo>
                  <a:cubicBezTo>
                    <a:pt x="43092" y="24278"/>
                    <a:pt x="43075" y="24478"/>
                    <a:pt x="43075" y="24595"/>
                  </a:cubicBezTo>
                  <a:cubicBezTo>
                    <a:pt x="43827" y="25514"/>
                    <a:pt x="43944" y="26717"/>
                    <a:pt x="43861" y="27853"/>
                  </a:cubicBezTo>
                  <a:cubicBezTo>
                    <a:pt x="43944" y="30126"/>
                    <a:pt x="43058" y="32465"/>
                    <a:pt x="41304" y="339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6"/>
            <p:cNvSpPr/>
            <p:nvPr/>
          </p:nvSpPr>
          <p:spPr>
            <a:xfrm rot="833708">
              <a:off x="131697" y="194647"/>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6"/>
            <p:cNvSpPr/>
            <p:nvPr/>
          </p:nvSpPr>
          <p:spPr>
            <a:xfrm flipH="1" rot="7950498">
              <a:off x="7845920" y="4127595"/>
              <a:ext cx="1674998" cy="1174228"/>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6"/>
            <p:cNvSpPr/>
            <p:nvPr/>
          </p:nvSpPr>
          <p:spPr>
            <a:xfrm rot="3766650">
              <a:off x="-929392" y="3623268"/>
              <a:ext cx="1744694" cy="160619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6"/>
            <p:cNvSpPr/>
            <p:nvPr/>
          </p:nvSpPr>
          <p:spPr>
            <a:xfrm>
              <a:off x="8611194" y="3518900"/>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6"/>
            <p:cNvSpPr/>
            <p:nvPr/>
          </p:nvSpPr>
          <p:spPr>
            <a:xfrm flipH="1" rot="-5725609">
              <a:off x="87302" y="-1282640"/>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7"/>
          <p:cNvPicPr preferRelativeResize="0"/>
          <p:nvPr>
            <p:ph idx="2" type="pic"/>
          </p:nvPr>
        </p:nvPicPr>
        <p:blipFill rotWithShape="1">
          <a:blip r:embed="rId3">
            <a:alphaModFix/>
          </a:blip>
          <a:srcRect b="22019" l="42800" r="11270" t="526"/>
          <a:stretch/>
        </p:blipFill>
        <p:spPr>
          <a:xfrm>
            <a:off x="4809950" y="533875"/>
            <a:ext cx="3620823" cy="4075752"/>
          </a:xfrm>
          <a:prstGeom prst="rect">
            <a:avLst/>
          </a:prstGeom>
        </p:spPr>
      </p:pic>
      <p:sp>
        <p:nvSpPr>
          <p:cNvPr id="573" name="Google Shape;573;p57"/>
          <p:cNvSpPr txBox="1"/>
          <p:nvPr>
            <p:ph type="title"/>
          </p:nvPr>
        </p:nvSpPr>
        <p:spPr>
          <a:xfrm>
            <a:off x="720000" y="1141313"/>
            <a:ext cx="3850800" cy="202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a:t>
            </a:r>
            <a:r>
              <a:rPr lang="en">
                <a:solidFill>
                  <a:schemeClr val="accent4"/>
                </a:solidFill>
              </a:rPr>
              <a:t>reinforces </a:t>
            </a:r>
            <a:endParaRPr>
              <a:solidFill>
                <a:schemeClr val="accent4"/>
              </a:solidFill>
            </a:endParaRPr>
          </a:p>
          <a:p>
            <a:pPr indent="0" lvl="0" marL="0" rtl="0" algn="l">
              <a:spcBef>
                <a:spcPts val="0"/>
              </a:spcBef>
              <a:spcAft>
                <a:spcPts val="0"/>
              </a:spcAft>
              <a:buNone/>
            </a:pPr>
            <a:r>
              <a:rPr lang="en">
                <a:solidFill>
                  <a:schemeClr val="accent4"/>
                </a:solidFill>
              </a:rPr>
              <a:t>the concept</a:t>
            </a:r>
            <a:endParaRPr>
              <a:solidFill>
                <a:schemeClr val="accent4"/>
              </a:solidFill>
            </a:endParaRPr>
          </a:p>
        </p:txBody>
      </p:sp>
      <p:sp>
        <p:nvSpPr>
          <p:cNvPr id="574" name="Google Shape;574;p57"/>
          <p:cNvSpPr txBox="1"/>
          <p:nvPr>
            <p:ph idx="1" type="subTitle"/>
          </p:nvPr>
        </p:nvSpPr>
        <p:spPr>
          <a:xfrm>
            <a:off x="720000" y="3161288"/>
            <a:ext cx="3850800" cy="8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a:t>
            </a:r>
            <a:r>
              <a:rPr lang="en"/>
              <a:t> 02: </a:t>
            </a:r>
            <a:r>
              <a:rPr lang="en">
                <a:solidFill>
                  <a:schemeClr val="accent4"/>
                </a:solidFill>
              </a:rPr>
              <a:t>Time to cook!</a:t>
            </a:r>
            <a:endParaRPr>
              <a:solidFill>
                <a:schemeClr val="accent4"/>
              </a:solidFill>
            </a:endParaRPr>
          </a:p>
        </p:txBody>
      </p:sp>
      <p:sp>
        <p:nvSpPr>
          <p:cNvPr id="580" name="Google Shape;580;p58"/>
          <p:cNvSpPr txBox="1"/>
          <p:nvPr/>
        </p:nvSpPr>
        <p:spPr>
          <a:xfrm>
            <a:off x="713225" y="2159176"/>
            <a:ext cx="2478000" cy="2444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2 Slices of bread</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Lettuce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Tomato</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Cheese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Chorizo</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Ham</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Mayonnaise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Mustard</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Char char="●"/>
            </a:pPr>
            <a:r>
              <a:rPr lang="en">
                <a:solidFill>
                  <a:schemeClr val="dk1"/>
                </a:solidFill>
                <a:latin typeface="Inter"/>
                <a:ea typeface="Inter"/>
                <a:cs typeface="Inter"/>
                <a:sym typeface="Inter"/>
              </a:rPr>
              <a:t>Ketchup</a:t>
            </a:r>
            <a:endParaRPr>
              <a:solidFill>
                <a:schemeClr val="dk1"/>
              </a:solidFill>
              <a:latin typeface="Inter"/>
              <a:ea typeface="Inter"/>
              <a:cs typeface="Inter"/>
              <a:sym typeface="Inter"/>
            </a:endParaRPr>
          </a:p>
        </p:txBody>
      </p:sp>
      <p:sp>
        <p:nvSpPr>
          <p:cNvPr id="581" name="Google Shape;581;p58"/>
          <p:cNvSpPr txBox="1"/>
          <p:nvPr/>
        </p:nvSpPr>
        <p:spPr>
          <a:xfrm>
            <a:off x="3247492" y="2159150"/>
            <a:ext cx="5176500" cy="2444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4"/>
              </a:buClr>
              <a:buSzPts val="1400"/>
              <a:buFont typeface="Inter"/>
              <a:buAutoNum type="arabicPeriod"/>
            </a:pPr>
            <a:r>
              <a:rPr b="1" lang="en">
                <a:solidFill>
                  <a:schemeClr val="dk1"/>
                </a:solidFill>
                <a:latin typeface="Inter"/>
                <a:ea typeface="Inter"/>
                <a:cs typeface="Inter"/>
                <a:sym typeface="Inter"/>
              </a:rPr>
              <a:t>Choose your favorite bread</a:t>
            </a:r>
            <a:r>
              <a:rPr lang="en">
                <a:solidFill>
                  <a:schemeClr val="dk1"/>
                </a:solidFill>
                <a:latin typeface="Inter"/>
                <a:ea typeface="Inter"/>
                <a:cs typeface="Inter"/>
                <a:sym typeface="Inter"/>
              </a:rPr>
              <a:t>. Take two slices of bread and put them on a plate</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AutoNum type="arabicPeriod"/>
            </a:pPr>
            <a:r>
              <a:rPr b="1" lang="en">
                <a:solidFill>
                  <a:schemeClr val="dk1"/>
                </a:solidFill>
                <a:latin typeface="Inter"/>
                <a:ea typeface="Inter"/>
                <a:cs typeface="Inter"/>
                <a:sym typeface="Inter"/>
              </a:rPr>
              <a:t>Add your favorite ingredients.</a:t>
            </a:r>
            <a:r>
              <a:rPr lang="en">
                <a:solidFill>
                  <a:schemeClr val="dk1"/>
                </a:solidFill>
                <a:latin typeface="Inter"/>
                <a:ea typeface="Inter"/>
                <a:cs typeface="Inter"/>
                <a:sym typeface="Inter"/>
              </a:rPr>
              <a:t> You could add lettuce, tomato, cheese, ham, or any other ingredients</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AutoNum type="arabicPeriod"/>
            </a:pPr>
            <a:r>
              <a:rPr b="1" lang="en">
                <a:solidFill>
                  <a:schemeClr val="dk1"/>
                </a:solidFill>
                <a:latin typeface="Inter"/>
                <a:ea typeface="Inter"/>
                <a:cs typeface="Inter"/>
                <a:sym typeface="Inter"/>
              </a:rPr>
              <a:t>Spread some </a:t>
            </a:r>
            <a:r>
              <a:rPr b="1" lang="en">
                <a:solidFill>
                  <a:schemeClr val="dk1"/>
                </a:solidFill>
                <a:latin typeface="Inter"/>
                <a:ea typeface="Inter"/>
                <a:cs typeface="Inter"/>
                <a:sym typeface="Inter"/>
              </a:rPr>
              <a:t>condiments</a:t>
            </a:r>
            <a:r>
              <a:rPr lang="en">
                <a:solidFill>
                  <a:schemeClr val="dk1"/>
                </a:solidFill>
                <a:latin typeface="Inter"/>
                <a:ea typeface="Inter"/>
                <a:cs typeface="Inter"/>
                <a:sym typeface="Inter"/>
              </a:rPr>
              <a:t>. Take your favorite condiment like mayonnaise, mustard, ketchup</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AutoNum type="arabicPeriod"/>
            </a:pPr>
            <a:r>
              <a:rPr b="1" lang="en">
                <a:solidFill>
                  <a:schemeClr val="dk1"/>
                </a:solidFill>
                <a:latin typeface="Inter"/>
                <a:ea typeface="Inter"/>
                <a:cs typeface="Inter"/>
                <a:sym typeface="Inter"/>
              </a:rPr>
              <a:t>Layer your ingredients</a:t>
            </a:r>
            <a:r>
              <a:rPr lang="en">
                <a:solidFill>
                  <a:schemeClr val="dk1"/>
                </a:solidFill>
                <a:latin typeface="Inter"/>
                <a:ea typeface="Inter"/>
                <a:cs typeface="Inter"/>
                <a:sym typeface="Inter"/>
              </a:rPr>
              <a:t>. You must follow the indications of your teacher</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accent4"/>
              </a:buClr>
              <a:buSzPts val="1400"/>
              <a:buFont typeface="Inter"/>
              <a:buAutoNum type="arabicPeriod"/>
            </a:pPr>
            <a:r>
              <a:rPr b="1" lang="en">
                <a:solidFill>
                  <a:schemeClr val="dk1"/>
                </a:solidFill>
                <a:latin typeface="Inter"/>
                <a:ea typeface="Inter"/>
                <a:cs typeface="Inter"/>
                <a:sym typeface="Inter"/>
              </a:rPr>
              <a:t>Cut and enjoy</a:t>
            </a:r>
            <a:endParaRPr b="1">
              <a:solidFill>
                <a:schemeClr val="dk1"/>
              </a:solidFill>
              <a:latin typeface="Inter"/>
              <a:ea typeface="Inter"/>
              <a:cs typeface="Inter"/>
              <a:sym typeface="Inter"/>
            </a:endParaRPr>
          </a:p>
        </p:txBody>
      </p:sp>
      <p:sp>
        <p:nvSpPr>
          <p:cNvPr id="582" name="Google Shape;582;p58"/>
          <p:cNvSpPr txBox="1"/>
          <p:nvPr/>
        </p:nvSpPr>
        <p:spPr>
          <a:xfrm>
            <a:off x="713225" y="1764575"/>
            <a:ext cx="2478000" cy="534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Ingredients</a:t>
            </a:r>
            <a:endParaRPr sz="2400">
              <a:solidFill>
                <a:schemeClr val="dk1"/>
              </a:solidFill>
              <a:latin typeface="Bowlby One"/>
              <a:ea typeface="Bowlby One"/>
              <a:cs typeface="Bowlby One"/>
              <a:sym typeface="Bowlby One"/>
            </a:endParaRPr>
          </a:p>
        </p:txBody>
      </p:sp>
      <p:sp>
        <p:nvSpPr>
          <p:cNvPr id="583" name="Google Shape;583;p58"/>
          <p:cNvSpPr txBox="1"/>
          <p:nvPr/>
        </p:nvSpPr>
        <p:spPr>
          <a:xfrm>
            <a:off x="3247493" y="1764575"/>
            <a:ext cx="5176500" cy="5340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Instructions</a:t>
            </a:r>
            <a:endParaRPr sz="2400">
              <a:solidFill>
                <a:schemeClr val="dk1"/>
              </a:solidFill>
              <a:latin typeface="Bowlby One"/>
              <a:ea typeface="Bowlby One"/>
              <a:cs typeface="Bowlby One"/>
              <a:sym typeface="Bowlby One"/>
            </a:endParaRPr>
          </a:p>
        </p:txBody>
      </p:sp>
      <p:sp>
        <p:nvSpPr>
          <p:cNvPr id="584" name="Google Shape;584;p58"/>
          <p:cNvSpPr txBox="1"/>
          <p:nvPr/>
        </p:nvSpPr>
        <p:spPr>
          <a:xfrm>
            <a:off x="720050" y="1262075"/>
            <a:ext cx="7704000" cy="426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Inter"/>
                <a:ea typeface="Inter"/>
                <a:cs typeface="Inter"/>
                <a:sym typeface="Inter"/>
              </a:rPr>
              <a:t>Make the perfect sandwich </a:t>
            </a:r>
            <a:r>
              <a:rPr lang="en">
                <a:solidFill>
                  <a:schemeClr val="dk1"/>
                </a:solidFill>
                <a:latin typeface="Inter"/>
                <a:ea typeface="Inter"/>
                <a:cs typeface="Inter"/>
                <a:sym typeface="Inter"/>
              </a:rPr>
              <a:t>with your teacher</a:t>
            </a:r>
            <a:endParaRPr>
              <a:solidFill>
                <a:schemeClr val="dk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a:t>
            </a:r>
            <a:r>
              <a:rPr lang="en">
                <a:solidFill>
                  <a:schemeClr val="accent4"/>
                </a:solidFill>
              </a:rPr>
              <a:t>this template</a:t>
            </a:r>
            <a:endParaRPr>
              <a:solidFill>
                <a:schemeClr val="accent4"/>
              </a:solidFill>
            </a:endParaRPr>
          </a:p>
        </p:txBody>
      </p:sp>
      <p:sp>
        <p:nvSpPr>
          <p:cNvPr id="377" name="Google Shape;377;p41"/>
          <p:cNvSpPr txBox="1"/>
          <p:nvPr/>
        </p:nvSpPr>
        <p:spPr>
          <a:xfrm>
            <a:off x="724663" y="1199189"/>
            <a:ext cx="7704000" cy="369900"/>
          </a:xfrm>
          <a:prstGeom prst="rect">
            <a:avLst/>
          </a:prstGeom>
          <a:noFill/>
          <a:ln>
            <a:noFill/>
          </a:ln>
        </p:spPr>
        <p:txBody>
          <a:bodyPr anchorCtr="0" anchor="t" bIns="91425" lIns="91425" spcFirstLastPara="1" rIns="0"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You can delete this slide when you’re done editing the presentation</a:t>
            </a:r>
            <a:endParaRPr>
              <a:solidFill>
                <a:schemeClr val="dk1"/>
              </a:solidFill>
              <a:latin typeface="Inter"/>
              <a:ea typeface="Inter"/>
              <a:cs typeface="Inter"/>
              <a:sym typeface="Inter"/>
            </a:endParaRPr>
          </a:p>
        </p:txBody>
      </p:sp>
      <p:sp>
        <p:nvSpPr>
          <p:cNvPr id="378" name="Google Shape;378;p41"/>
          <p:cNvSpPr txBox="1"/>
          <p:nvPr/>
        </p:nvSpPr>
        <p:spPr>
          <a:xfrm>
            <a:off x="1817988" y="4142300"/>
            <a:ext cx="18840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Asap"/>
                <a:ea typeface="Asap"/>
                <a:cs typeface="Asap"/>
                <a:sym typeface="Asap"/>
              </a:rPr>
              <a:t>For more info:</a:t>
            </a:r>
            <a:br>
              <a:rPr lang="en" sz="1200">
                <a:solidFill>
                  <a:schemeClr val="dk1"/>
                </a:solidFill>
                <a:latin typeface="Asap"/>
                <a:ea typeface="Asap"/>
                <a:cs typeface="Asap"/>
                <a:sym typeface="Asap"/>
              </a:rPr>
            </a:br>
            <a:r>
              <a:rPr b="1" lang="en" sz="1200" u="sng">
                <a:solidFill>
                  <a:schemeClr val="hlink"/>
                </a:solidFill>
                <a:latin typeface="Asap"/>
                <a:ea typeface="Asap"/>
                <a:cs typeface="Asap"/>
                <a:sym typeface="Asap"/>
                <a:hlinkClick r:id="rId3"/>
              </a:rPr>
              <a:t>SLIDESGO </a:t>
            </a:r>
            <a:r>
              <a:rPr b="1" lang="en" sz="1200">
                <a:solidFill>
                  <a:schemeClr val="dk1"/>
                </a:solidFill>
                <a:latin typeface="Asap"/>
                <a:ea typeface="Asap"/>
                <a:cs typeface="Asap"/>
                <a:sym typeface="Asap"/>
              </a:rPr>
              <a:t>| </a:t>
            </a:r>
            <a:r>
              <a:rPr b="1" lang="en" sz="1200" u="sng">
                <a:solidFill>
                  <a:schemeClr val="hlink"/>
                </a:solidFill>
                <a:latin typeface="Asap"/>
                <a:ea typeface="Asap"/>
                <a:cs typeface="Asap"/>
                <a:sym typeface="Asap"/>
                <a:hlinkClick r:id="rId4"/>
              </a:rPr>
              <a:t>BLOG</a:t>
            </a:r>
            <a:r>
              <a:rPr b="1" lang="en" sz="1200">
                <a:solidFill>
                  <a:schemeClr val="dk1"/>
                </a:solidFill>
                <a:latin typeface="Asap"/>
                <a:ea typeface="Asap"/>
                <a:cs typeface="Asap"/>
                <a:sym typeface="Asap"/>
              </a:rPr>
              <a:t> | </a:t>
            </a:r>
            <a:r>
              <a:rPr b="1" lang="en" sz="1200" u="sng">
                <a:solidFill>
                  <a:schemeClr val="hlink"/>
                </a:solidFill>
                <a:latin typeface="Asap"/>
                <a:ea typeface="Asap"/>
                <a:cs typeface="Asap"/>
                <a:sym typeface="Asap"/>
                <a:hlinkClick r:id="rId5"/>
              </a:rPr>
              <a:t>FAQ</a:t>
            </a:r>
            <a:r>
              <a:rPr b="1" lang="en" sz="1200">
                <a:solidFill>
                  <a:schemeClr val="dk1"/>
                </a:solidFill>
                <a:latin typeface="Asap"/>
                <a:ea typeface="Asap"/>
                <a:cs typeface="Asap"/>
                <a:sym typeface="Asap"/>
              </a:rPr>
              <a:t>s</a:t>
            </a:r>
            <a:endParaRPr b="1" sz="1200">
              <a:solidFill>
                <a:schemeClr val="dk1"/>
              </a:solidFill>
              <a:latin typeface="Asap"/>
              <a:ea typeface="Asap"/>
              <a:cs typeface="Asap"/>
              <a:sym typeface="Asap"/>
            </a:endParaRPr>
          </a:p>
        </p:txBody>
      </p:sp>
      <p:sp>
        <p:nvSpPr>
          <p:cNvPr id="379" name="Google Shape;379;p41"/>
          <p:cNvSpPr txBox="1"/>
          <p:nvPr/>
        </p:nvSpPr>
        <p:spPr>
          <a:xfrm>
            <a:off x="3771613" y="4142300"/>
            <a:ext cx="3554400" cy="4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Asap"/>
                <a:ea typeface="Asap"/>
                <a:cs typeface="Asap"/>
                <a:sym typeface="Asap"/>
              </a:rPr>
              <a:t>You can visit our sister </a:t>
            </a:r>
            <a:r>
              <a:rPr lang="en" sz="1200">
                <a:solidFill>
                  <a:schemeClr val="dk1"/>
                </a:solidFill>
                <a:latin typeface="Asap"/>
                <a:ea typeface="Asap"/>
                <a:cs typeface="Asap"/>
                <a:sym typeface="Asap"/>
              </a:rPr>
              <a:t>projects</a:t>
            </a:r>
            <a:r>
              <a:rPr lang="en" sz="1200">
                <a:solidFill>
                  <a:schemeClr val="dk1"/>
                </a:solidFill>
                <a:latin typeface="Asap"/>
                <a:ea typeface="Asap"/>
                <a:cs typeface="Asap"/>
                <a:sym typeface="Asap"/>
              </a:rPr>
              <a:t>:</a:t>
            </a:r>
            <a:br>
              <a:rPr lang="en" sz="1200">
                <a:solidFill>
                  <a:schemeClr val="dk1"/>
                </a:solidFill>
                <a:latin typeface="Asap"/>
                <a:ea typeface="Asap"/>
                <a:cs typeface="Asap"/>
                <a:sym typeface="Asap"/>
              </a:rPr>
            </a:br>
            <a:r>
              <a:rPr b="1" lang="en" sz="1200" u="sng">
                <a:solidFill>
                  <a:schemeClr val="hlink"/>
                </a:solidFill>
                <a:latin typeface="Asap"/>
                <a:ea typeface="Asap"/>
                <a:cs typeface="Asap"/>
                <a:sym typeface="Asap"/>
                <a:hlinkClick r:id="rId6"/>
              </a:rPr>
              <a:t>FREEPIK</a:t>
            </a:r>
            <a:r>
              <a:rPr b="1" lang="en" sz="1200">
                <a:solidFill>
                  <a:schemeClr val="dk1"/>
                </a:solidFill>
                <a:latin typeface="Asap"/>
                <a:ea typeface="Asap"/>
                <a:cs typeface="Asap"/>
                <a:sym typeface="Asap"/>
              </a:rPr>
              <a:t> | </a:t>
            </a:r>
            <a:r>
              <a:rPr b="1" lang="en" sz="1200" u="sng">
                <a:solidFill>
                  <a:schemeClr val="hlink"/>
                </a:solidFill>
                <a:latin typeface="Asap"/>
                <a:ea typeface="Asap"/>
                <a:cs typeface="Asap"/>
                <a:sym typeface="Asap"/>
                <a:hlinkClick r:id="rId7"/>
              </a:rPr>
              <a:t>FLATICON</a:t>
            </a:r>
            <a:r>
              <a:rPr b="1" lang="en" sz="1200">
                <a:solidFill>
                  <a:schemeClr val="dk1"/>
                </a:solidFill>
                <a:latin typeface="Asap"/>
                <a:ea typeface="Asap"/>
                <a:cs typeface="Asap"/>
                <a:sym typeface="Asap"/>
              </a:rPr>
              <a:t> | </a:t>
            </a:r>
            <a:r>
              <a:rPr b="1" lang="en" sz="1200" u="sng">
                <a:solidFill>
                  <a:schemeClr val="hlink"/>
                </a:solidFill>
                <a:latin typeface="Asap"/>
                <a:ea typeface="Asap"/>
                <a:cs typeface="Asap"/>
                <a:sym typeface="Asap"/>
                <a:hlinkClick r:id="rId8"/>
              </a:rPr>
              <a:t>STORYSET</a:t>
            </a:r>
            <a:r>
              <a:rPr b="1" lang="en" sz="1200">
                <a:solidFill>
                  <a:schemeClr val="dk1"/>
                </a:solidFill>
                <a:latin typeface="Asap"/>
                <a:ea typeface="Asap"/>
                <a:cs typeface="Asap"/>
                <a:sym typeface="Asap"/>
              </a:rPr>
              <a:t> | </a:t>
            </a:r>
            <a:r>
              <a:rPr b="1" lang="en" sz="1200" u="sng">
                <a:solidFill>
                  <a:schemeClr val="hlink"/>
                </a:solidFill>
                <a:latin typeface="Asap"/>
                <a:ea typeface="Asap"/>
                <a:cs typeface="Asap"/>
                <a:sym typeface="Asap"/>
                <a:hlinkClick r:id="rId9"/>
              </a:rPr>
              <a:t>WEPIK </a:t>
            </a:r>
            <a:r>
              <a:rPr b="1" lang="en" sz="1200">
                <a:solidFill>
                  <a:schemeClr val="dk1"/>
                </a:solidFill>
                <a:latin typeface="Asap"/>
                <a:ea typeface="Asap"/>
                <a:cs typeface="Asap"/>
                <a:sym typeface="Asap"/>
              </a:rPr>
              <a:t>| </a:t>
            </a:r>
            <a:r>
              <a:rPr b="1" lang="en" sz="1200" u="sng">
                <a:solidFill>
                  <a:schemeClr val="hlink"/>
                </a:solidFill>
                <a:latin typeface="Asap"/>
                <a:ea typeface="Asap"/>
                <a:cs typeface="Asap"/>
                <a:sym typeface="Asap"/>
                <a:hlinkClick r:id="rId10"/>
              </a:rPr>
              <a:t>VIDEVO</a:t>
            </a:r>
            <a:endParaRPr b="1" sz="1200">
              <a:solidFill>
                <a:schemeClr val="dk1"/>
              </a:solidFill>
              <a:latin typeface="Asap"/>
              <a:ea typeface="Asap"/>
              <a:cs typeface="Asap"/>
              <a:sym typeface="Asap"/>
            </a:endParaRPr>
          </a:p>
        </p:txBody>
      </p:sp>
      <p:graphicFrame>
        <p:nvGraphicFramePr>
          <p:cNvPr id="380" name="Google Shape;380;p41"/>
          <p:cNvGraphicFramePr/>
          <p:nvPr/>
        </p:nvGraphicFramePr>
        <p:xfrm>
          <a:off x="724663" y="1612563"/>
          <a:ext cx="3000000" cy="3000000"/>
        </p:xfrm>
        <a:graphic>
          <a:graphicData uri="http://schemas.openxmlformats.org/drawingml/2006/table">
            <a:tbl>
              <a:tblPr>
                <a:noFill/>
                <a:tableStyleId>{C36B672C-9544-4EB3-9085-A0D5D22BFE53}</a:tableStyleId>
              </a:tblPr>
              <a:tblGrid>
                <a:gridCol w="3265250"/>
                <a:gridCol w="4438750"/>
              </a:tblGrid>
              <a:tr h="393300">
                <a:tc>
                  <a:txBody>
                    <a:bodyPr/>
                    <a:lstStyle/>
                    <a:p>
                      <a:pPr indent="0" lvl="0" marL="0" rtl="0" algn="l">
                        <a:spcBef>
                          <a:spcPts val="0"/>
                        </a:spcBef>
                        <a:spcAft>
                          <a:spcPts val="0"/>
                        </a:spcAft>
                        <a:buNone/>
                      </a:pPr>
                      <a:r>
                        <a:rPr lang="en" sz="1200" u="sng">
                          <a:solidFill>
                            <a:schemeClr val="hlink"/>
                          </a:solidFill>
                          <a:latin typeface="Bowlby One"/>
                          <a:ea typeface="Bowlby One"/>
                          <a:cs typeface="Bowlby One"/>
                          <a:sym typeface="Bowlby One"/>
                          <a:hlinkClick action="ppaction://hlinksldjump" r:id="rId11"/>
                        </a:rPr>
                        <a:t>Fonts</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Inter"/>
                          <a:ea typeface="Inter"/>
                          <a:cs typeface="Inter"/>
                          <a:sym typeface="Inter"/>
                        </a:rPr>
                        <a:t>To view the template correctly in PowerPoint, download and install the fonts we used</a:t>
                      </a:r>
                      <a:endParaRPr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8825">
                <a:tc>
                  <a:txBody>
                    <a:bodyPr/>
                    <a:lstStyle/>
                    <a:p>
                      <a:pPr indent="0" lvl="0" marL="0" rtl="0" algn="l">
                        <a:spcBef>
                          <a:spcPts val="0"/>
                        </a:spcBef>
                        <a:spcAft>
                          <a:spcPts val="0"/>
                        </a:spcAft>
                        <a:buNone/>
                      </a:pPr>
                      <a:r>
                        <a:rPr lang="en" sz="1200" u="sng">
                          <a:solidFill>
                            <a:schemeClr val="hlink"/>
                          </a:solidFill>
                          <a:latin typeface="Bowlby One"/>
                          <a:ea typeface="Bowlby One"/>
                          <a:cs typeface="Bowlby One"/>
                          <a:sym typeface="Bowlby One"/>
                          <a:hlinkClick action="ppaction://hlinksldjump" r:id="rId12"/>
                        </a:rPr>
                        <a:t>Used</a:t>
                      </a:r>
                      <a:r>
                        <a:rPr lang="en" sz="1200">
                          <a:solidFill>
                            <a:schemeClr val="dk1"/>
                          </a:solidFill>
                          <a:latin typeface="Bowlby One"/>
                          <a:ea typeface="Bowlby One"/>
                          <a:cs typeface="Bowlby One"/>
                          <a:sym typeface="Bowlby One"/>
                        </a:rPr>
                        <a:t> and </a:t>
                      </a:r>
                      <a:r>
                        <a:rPr lang="en" sz="1200" u="sng">
                          <a:solidFill>
                            <a:schemeClr val="hlink"/>
                          </a:solidFill>
                          <a:latin typeface="Bowlby One"/>
                          <a:ea typeface="Bowlby One"/>
                          <a:cs typeface="Bowlby One"/>
                          <a:sym typeface="Bowlby One"/>
                          <a:hlinkClick action="ppaction://hlinksldjump" r:id="rId13"/>
                        </a:rPr>
                        <a:t>alternative</a:t>
                      </a:r>
                      <a:r>
                        <a:rPr lang="en" sz="1200" u="sng">
                          <a:solidFill>
                            <a:schemeClr val="hlink"/>
                          </a:solidFill>
                          <a:latin typeface="Bowlby One"/>
                          <a:ea typeface="Bowlby One"/>
                          <a:cs typeface="Bowlby One"/>
                          <a:sym typeface="Bowlby One"/>
                          <a:hlinkClick action="ppaction://hlinksldjump" r:id="rId14"/>
                        </a:rPr>
                        <a:t> resources</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Inter"/>
                          <a:ea typeface="Inter"/>
                          <a:cs typeface="Inter"/>
                          <a:sym typeface="Inter"/>
                        </a:rPr>
                        <a:t>An assortment of graphic resources that are suitable for use in this presentation</a:t>
                      </a:r>
                      <a:endParaRPr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3300">
                <a:tc>
                  <a:txBody>
                    <a:bodyPr/>
                    <a:lstStyle/>
                    <a:p>
                      <a:pPr indent="0" lvl="0" marL="0" rtl="0" algn="l">
                        <a:spcBef>
                          <a:spcPts val="0"/>
                        </a:spcBef>
                        <a:spcAft>
                          <a:spcPts val="0"/>
                        </a:spcAft>
                        <a:buNone/>
                      </a:pPr>
                      <a:r>
                        <a:rPr lang="en" sz="1200" u="sng">
                          <a:solidFill>
                            <a:schemeClr val="hlink"/>
                          </a:solidFill>
                          <a:latin typeface="Bowlby One"/>
                          <a:ea typeface="Bowlby One"/>
                          <a:cs typeface="Bowlby One"/>
                          <a:sym typeface="Bowlby One"/>
                          <a:hlinkClick action="ppaction://hlinksldjump" r:id="rId15"/>
                        </a:rPr>
                        <a:t>Thanks </a:t>
                      </a:r>
                      <a:r>
                        <a:rPr lang="en" sz="1200" u="sng">
                          <a:solidFill>
                            <a:schemeClr val="hlink"/>
                          </a:solidFill>
                          <a:latin typeface="Bowlby One"/>
                          <a:ea typeface="Bowlby One"/>
                          <a:cs typeface="Bowlby One"/>
                          <a:sym typeface="Bowlby One"/>
                          <a:hlinkClick action="ppaction://hlinksldjump" r:id="rId16"/>
                        </a:rPr>
                        <a:t>slide</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Inter"/>
                          <a:ea typeface="Inter"/>
                          <a:cs typeface="Inter"/>
                          <a:sym typeface="Inter"/>
                        </a:rPr>
                        <a:t>You must keep it so that proper credits for our design are given</a:t>
                      </a:r>
                      <a:endParaRPr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88725">
                <a:tc>
                  <a:txBody>
                    <a:bodyPr/>
                    <a:lstStyle/>
                    <a:p>
                      <a:pPr indent="0" lvl="0" marL="0" rtl="0" algn="l">
                        <a:spcBef>
                          <a:spcPts val="0"/>
                        </a:spcBef>
                        <a:spcAft>
                          <a:spcPts val="0"/>
                        </a:spcAft>
                        <a:buNone/>
                      </a:pPr>
                      <a:r>
                        <a:rPr lang="en" sz="1200" u="sng">
                          <a:solidFill>
                            <a:schemeClr val="hlink"/>
                          </a:solidFill>
                          <a:latin typeface="Bowlby One"/>
                          <a:ea typeface="Bowlby One"/>
                          <a:cs typeface="Bowlby One"/>
                          <a:sym typeface="Bowlby One"/>
                          <a:hlinkClick action="ppaction://hlinksldjump" r:id="rId17"/>
                        </a:rPr>
                        <a:t>Colors</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Inter"/>
                          <a:ea typeface="Inter"/>
                          <a:cs typeface="Inter"/>
                          <a:sym typeface="Inter"/>
                        </a:rPr>
                        <a:t>All the colors used in this presentation</a:t>
                      </a:r>
                      <a:endParaRPr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8825">
                <a:tc>
                  <a:txBody>
                    <a:bodyPr/>
                    <a:lstStyle/>
                    <a:p>
                      <a:pPr indent="0" lvl="0" marL="0" rtl="0" algn="l">
                        <a:spcBef>
                          <a:spcPts val="0"/>
                        </a:spcBef>
                        <a:spcAft>
                          <a:spcPts val="0"/>
                        </a:spcAft>
                        <a:buNone/>
                      </a:pPr>
                      <a:r>
                        <a:rPr lang="en" sz="1200" u="sng">
                          <a:solidFill>
                            <a:schemeClr val="hlink"/>
                          </a:solidFill>
                          <a:latin typeface="Bowlby One"/>
                          <a:ea typeface="Bowlby One"/>
                          <a:cs typeface="Bowlby One"/>
                          <a:sym typeface="Bowlby One"/>
                          <a:hlinkClick/>
                        </a:rPr>
                        <a:t>Icons</a:t>
                      </a:r>
                      <a:r>
                        <a:rPr lang="en" sz="1200">
                          <a:solidFill>
                            <a:schemeClr val="dk1"/>
                          </a:solidFill>
                          <a:latin typeface="Bowlby One"/>
                          <a:ea typeface="Bowlby One"/>
                          <a:cs typeface="Bowlby One"/>
                          <a:sym typeface="Bowlby One"/>
                        </a:rPr>
                        <a:t> and </a:t>
                      </a:r>
                      <a:r>
                        <a:rPr lang="en" sz="1200" u="sng">
                          <a:solidFill>
                            <a:schemeClr val="hlink"/>
                          </a:solidFill>
                          <a:latin typeface="Bowlby One"/>
                          <a:ea typeface="Bowlby One"/>
                          <a:cs typeface="Bowlby One"/>
                          <a:sym typeface="Bowlby One"/>
                          <a:hlinkClick action="ppaction://hlinksldjump" r:id="rId18"/>
                        </a:rPr>
                        <a:t>infog</a:t>
                      </a:r>
                      <a:r>
                        <a:rPr lang="en" sz="1200" u="sng">
                          <a:solidFill>
                            <a:schemeClr val="hlink"/>
                          </a:solidFill>
                          <a:latin typeface="Bowlby One"/>
                          <a:ea typeface="Bowlby One"/>
                          <a:cs typeface="Bowlby One"/>
                          <a:sym typeface="Bowlby One"/>
                          <a:hlinkClick action="ppaction://hlinksldjump" r:id="rId19"/>
                        </a:rPr>
                        <a:t>raphi</a:t>
                      </a:r>
                      <a:r>
                        <a:rPr lang="en" sz="1200" u="sng">
                          <a:solidFill>
                            <a:schemeClr val="hlink"/>
                          </a:solidFill>
                          <a:latin typeface="Bowlby One"/>
                          <a:ea typeface="Bowlby One"/>
                          <a:cs typeface="Bowlby One"/>
                          <a:sym typeface="Bowlby One"/>
                          <a:hlinkClick action="ppaction://hlinksldjump" r:id="rId20"/>
                        </a:rPr>
                        <a:t>c resources</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Inter"/>
                          <a:ea typeface="Inter"/>
                          <a:cs typeface="Inter"/>
                          <a:sym typeface="Inter"/>
                        </a:rPr>
                        <a:t>These can be used in the template, and their size and color can be edited</a:t>
                      </a:r>
                      <a:endParaRPr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93300">
                <a:tc>
                  <a:txBody>
                    <a:bodyPr/>
                    <a:lstStyle/>
                    <a:p>
                      <a:pPr indent="0" lvl="0" marL="0" rtl="0" algn="l">
                        <a:spcBef>
                          <a:spcPts val="0"/>
                        </a:spcBef>
                        <a:spcAft>
                          <a:spcPts val="0"/>
                        </a:spcAft>
                        <a:buNone/>
                      </a:pPr>
                      <a:r>
                        <a:rPr lang="en" sz="1200">
                          <a:solidFill>
                            <a:schemeClr val="dk1"/>
                          </a:solidFill>
                          <a:latin typeface="Bowlby One"/>
                          <a:ea typeface="Bowlby One"/>
                          <a:cs typeface="Bowlby One"/>
                          <a:sym typeface="Bowlby One"/>
                        </a:rPr>
                        <a:t>Editable presentation theme </a:t>
                      </a:r>
                      <a:endParaRPr sz="1200">
                        <a:solidFill>
                          <a:schemeClr val="dk1"/>
                        </a:solidFill>
                        <a:latin typeface="Bowlby One"/>
                        <a:ea typeface="Bowlby One"/>
                        <a:cs typeface="Bowlby One"/>
                        <a:sym typeface="Bowlby One"/>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Inter"/>
                          <a:ea typeface="Inter"/>
                          <a:cs typeface="Inter"/>
                          <a:sym typeface="Inter"/>
                        </a:rPr>
                        <a:t>You can edit the master slides easily. For more info, click </a:t>
                      </a:r>
                      <a:r>
                        <a:rPr b="1" lang="en" sz="1000" u="sng">
                          <a:solidFill>
                            <a:schemeClr val="dk1"/>
                          </a:solidFill>
                          <a:latin typeface="Inter"/>
                          <a:ea typeface="Inter"/>
                          <a:cs typeface="Inter"/>
                          <a:sym typeface="Inter"/>
                          <a:hlinkClick r:id="rId21">
                            <a:extLst>
                              <a:ext uri="{A12FA001-AC4F-418D-AE19-62706E023703}">
                                <ahyp:hlinkClr val="tx"/>
                              </a:ext>
                            </a:extLst>
                          </a:hlinkClick>
                        </a:rPr>
                        <a:t>here</a:t>
                      </a:r>
                      <a:endParaRPr b="1" sz="1000">
                        <a:solidFill>
                          <a:schemeClr val="dk1"/>
                        </a:solidFill>
                        <a:latin typeface="Inter"/>
                        <a:ea typeface="Inter"/>
                        <a:cs typeface="Inter"/>
                        <a:sym typeface="Inter"/>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9"/>
          <p:cNvSpPr txBox="1"/>
          <p:nvPr>
            <p:ph type="title"/>
          </p:nvPr>
        </p:nvSpPr>
        <p:spPr>
          <a:xfrm>
            <a:off x="1923775" y="1490775"/>
            <a:ext cx="5296500" cy="128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590" name="Google Shape;590;p59"/>
          <p:cNvSpPr txBox="1"/>
          <p:nvPr>
            <p:ph idx="1" type="subTitle"/>
          </p:nvPr>
        </p:nvSpPr>
        <p:spPr>
          <a:xfrm>
            <a:off x="1923775" y="2598025"/>
            <a:ext cx="52965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591" name="Google Shape;591;p59"/>
          <p:cNvSpPr/>
          <p:nvPr/>
        </p:nvSpPr>
        <p:spPr>
          <a:xfrm flipH="1" rot="506789">
            <a:off x="7457579" y="3228512"/>
            <a:ext cx="1110996" cy="482504"/>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9"/>
          <p:cNvSpPr/>
          <p:nvPr/>
        </p:nvSpPr>
        <p:spPr>
          <a:xfrm rot="911810">
            <a:off x="-374893" y="2259463"/>
            <a:ext cx="1674979" cy="1174225"/>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9"/>
          <p:cNvSpPr/>
          <p:nvPr/>
        </p:nvSpPr>
        <p:spPr>
          <a:xfrm>
            <a:off x="-499526" y="3733824"/>
            <a:ext cx="2007865" cy="1578199"/>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9"/>
          <p:cNvSpPr/>
          <p:nvPr/>
        </p:nvSpPr>
        <p:spPr>
          <a:xfrm>
            <a:off x="7644200" y="413601"/>
            <a:ext cx="1744716" cy="1606211"/>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9"/>
          <p:cNvSpPr/>
          <p:nvPr/>
        </p:nvSpPr>
        <p:spPr>
          <a:xfrm>
            <a:off x="2433938" y="43963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9"/>
          <p:cNvSpPr/>
          <p:nvPr/>
        </p:nvSpPr>
        <p:spPr>
          <a:xfrm>
            <a:off x="8425313" y="1725125"/>
            <a:ext cx="413870"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9"/>
          <p:cNvSpPr/>
          <p:nvPr/>
        </p:nvSpPr>
        <p:spPr>
          <a:xfrm flipH="1" rot="-833708">
            <a:off x="6357979" y="528022"/>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0"/>
          <p:cNvSpPr txBox="1"/>
          <p:nvPr>
            <p:ph idx="1" type="subTitle"/>
          </p:nvPr>
        </p:nvSpPr>
        <p:spPr>
          <a:xfrm>
            <a:off x="4244275" y="1457373"/>
            <a:ext cx="4186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Jupiter's rotation period</a:t>
            </a:r>
            <a:endParaRPr/>
          </a:p>
        </p:txBody>
      </p:sp>
      <p:sp>
        <p:nvSpPr>
          <p:cNvPr id="603" name="Google Shape;603;p60"/>
          <p:cNvSpPr txBox="1"/>
          <p:nvPr>
            <p:ph type="title"/>
          </p:nvPr>
        </p:nvSpPr>
        <p:spPr>
          <a:xfrm>
            <a:off x="4244275" y="835050"/>
            <a:ext cx="41865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a:t>
            </a:r>
            <a:r>
              <a:rPr lang="en"/>
              <a:t>h 55m 23s</a:t>
            </a:r>
            <a:endParaRPr/>
          </a:p>
        </p:txBody>
      </p:sp>
      <p:sp>
        <p:nvSpPr>
          <p:cNvPr id="604" name="Google Shape;604;p60"/>
          <p:cNvSpPr txBox="1"/>
          <p:nvPr>
            <p:ph idx="2" type="title"/>
          </p:nvPr>
        </p:nvSpPr>
        <p:spPr>
          <a:xfrm>
            <a:off x="4244275" y="2077737"/>
            <a:ext cx="41865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333,000</a:t>
            </a:r>
            <a:endParaRPr/>
          </a:p>
        </p:txBody>
      </p:sp>
      <p:sp>
        <p:nvSpPr>
          <p:cNvPr id="605" name="Google Shape;605;p60"/>
          <p:cNvSpPr txBox="1"/>
          <p:nvPr>
            <p:ph idx="3" type="subTitle"/>
          </p:nvPr>
        </p:nvSpPr>
        <p:spPr>
          <a:xfrm>
            <a:off x="4244275" y="2700061"/>
            <a:ext cx="4186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Sun’s mass compared to Earth’s</a:t>
            </a:r>
            <a:endParaRPr/>
          </a:p>
        </p:txBody>
      </p:sp>
      <p:sp>
        <p:nvSpPr>
          <p:cNvPr id="606" name="Google Shape;606;p60"/>
          <p:cNvSpPr txBox="1"/>
          <p:nvPr>
            <p:ph idx="4" type="title"/>
          </p:nvPr>
        </p:nvSpPr>
        <p:spPr>
          <a:xfrm>
            <a:off x="4244275" y="3320425"/>
            <a:ext cx="4186500" cy="76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386,000 km</a:t>
            </a:r>
            <a:endParaRPr/>
          </a:p>
        </p:txBody>
      </p:sp>
      <p:sp>
        <p:nvSpPr>
          <p:cNvPr id="607" name="Google Shape;607;p60"/>
          <p:cNvSpPr txBox="1"/>
          <p:nvPr>
            <p:ph idx="5" type="subTitle"/>
          </p:nvPr>
        </p:nvSpPr>
        <p:spPr>
          <a:xfrm>
            <a:off x="4244275" y="3942748"/>
            <a:ext cx="4186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between Earth and the Moon</a:t>
            </a:r>
            <a:endParaRPr/>
          </a:p>
        </p:txBody>
      </p:sp>
      <p:pic>
        <p:nvPicPr>
          <p:cNvPr id="608" name="Google Shape;608;p60"/>
          <p:cNvPicPr preferRelativeResize="0"/>
          <p:nvPr>
            <p:ph idx="6" type="pic"/>
          </p:nvPr>
        </p:nvPicPr>
        <p:blipFill rotWithShape="1">
          <a:blip r:embed="rId3">
            <a:alphaModFix/>
          </a:blip>
          <a:srcRect b="9827" l="0" r="0" t="9819"/>
          <a:stretch/>
        </p:blipFill>
        <p:spPr>
          <a:xfrm>
            <a:off x="713225" y="539500"/>
            <a:ext cx="3378601" cy="40643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1"/>
          <p:cNvSpPr txBox="1"/>
          <p:nvPr>
            <p:ph idx="1" type="subTitle"/>
          </p:nvPr>
        </p:nvSpPr>
        <p:spPr>
          <a:xfrm>
            <a:off x="713525" y="2586850"/>
            <a:ext cx="24111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614" name="Google Shape;614;p61"/>
          <p:cNvSpPr txBox="1"/>
          <p:nvPr>
            <p:ph idx="2" type="subTitle"/>
          </p:nvPr>
        </p:nvSpPr>
        <p:spPr>
          <a:xfrm>
            <a:off x="713525" y="2223050"/>
            <a:ext cx="24111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Condiments</a:t>
            </a:r>
            <a:endParaRPr/>
          </a:p>
        </p:txBody>
      </p:sp>
      <p:sp>
        <p:nvSpPr>
          <p:cNvPr id="615" name="Google Shape;615;p61"/>
          <p:cNvSpPr txBox="1"/>
          <p:nvPr>
            <p:ph idx="4" type="subTitle"/>
          </p:nvPr>
        </p:nvSpPr>
        <p:spPr>
          <a:xfrm>
            <a:off x="3366604" y="2586850"/>
            <a:ext cx="24111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616" name="Google Shape;616;p61"/>
          <p:cNvSpPr txBox="1"/>
          <p:nvPr>
            <p:ph idx="5" type="subTitle"/>
          </p:nvPr>
        </p:nvSpPr>
        <p:spPr>
          <a:xfrm>
            <a:off x="3366604" y="2223050"/>
            <a:ext cx="24111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Veggies</a:t>
            </a:r>
            <a:endParaRPr/>
          </a:p>
        </p:txBody>
      </p:sp>
      <p:sp>
        <p:nvSpPr>
          <p:cNvPr id="617" name="Google Shape;617;p61"/>
          <p:cNvSpPr txBox="1"/>
          <p:nvPr>
            <p:ph idx="7" type="subTitle"/>
          </p:nvPr>
        </p:nvSpPr>
        <p:spPr>
          <a:xfrm>
            <a:off x="6019682" y="2586850"/>
            <a:ext cx="24111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618" name="Google Shape;618;p61"/>
          <p:cNvSpPr txBox="1"/>
          <p:nvPr>
            <p:ph idx="8" type="subTitle"/>
          </p:nvPr>
        </p:nvSpPr>
        <p:spPr>
          <a:xfrm>
            <a:off x="6019682" y="2223050"/>
            <a:ext cx="24111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Proteins</a:t>
            </a:r>
            <a:endParaRPr/>
          </a:p>
        </p:txBody>
      </p:sp>
      <p:sp>
        <p:nvSpPr>
          <p:cNvPr id="619" name="Google Shape;619;p61"/>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Perfect balance </a:t>
            </a:r>
            <a:r>
              <a:rPr lang="en">
                <a:solidFill>
                  <a:schemeClr val="accent4"/>
                </a:solidFill>
              </a:rPr>
              <a:t>of a sandwich</a:t>
            </a:r>
            <a:endParaRPr>
              <a:solidFill>
                <a:schemeClr val="accent4"/>
              </a:solidFill>
            </a:endParaRPr>
          </a:p>
        </p:txBody>
      </p:sp>
      <p:sp>
        <p:nvSpPr>
          <p:cNvPr id="620" name="Google Shape;620;p61"/>
          <p:cNvSpPr txBox="1"/>
          <p:nvPr>
            <p:ph idx="3" type="title"/>
          </p:nvPr>
        </p:nvSpPr>
        <p:spPr>
          <a:xfrm>
            <a:off x="3796691" y="1719375"/>
            <a:ext cx="15504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621" name="Google Shape;621;p61"/>
          <p:cNvSpPr txBox="1"/>
          <p:nvPr>
            <p:ph idx="6" type="title"/>
          </p:nvPr>
        </p:nvSpPr>
        <p:spPr>
          <a:xfrm>
            <a:off x="6447191" y="1719375"/>
            <a:ext cx="15504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40</a:t>
            </a:r>
            <a:r>
              <a:rPr lang="en"/>
              <a:t>%</a:t>
            </a:r>
            <a:endParaRPr/>
          </a:p>
        </p:txBody>
      </p:sp>
      <p:sp>
        <p:nvSpPr>
          <p:cNvPr id="622" name="Google Shape;622;p61"/>
          <p:cNvSpPr txBox="1"/>
          <p:nvPr>
            <p:ph type="title"/>
          </p:nvPr>
        </p:nvSpPr>
        <p:spPr>
          <a:xfrm>
            <a:off x="1143002" y="1719375"/>
            <a:ext cx="15519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62"/>
          <p:cNvGrpSpPr/>
          <p:nvPr/>
        </p:nvGrpSpPr>
        <p:grpSpPr>
          <a:xfrm>
            <a:off x="4921458" y="1423243"/>
            <a:ext cx="3158926" cy="2297013"/>
            <a:chOff x="331763" y="414153"/>
            <a:chExt cx="6903246" cy="5019697"/>
          </a:xfrm>
        </p:grpSpPr>
        <p:sp>
          <p:nvSpPr>
            <p:cNvPr id="628" name="Google Shape;628;p62"/>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2"/>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2"/>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2"/>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2" name="Google Shape;632;p62"/>
          <p:cNvPicPr preferRelativeResize="0"/>
          <p:nvPr/>
        </p:nvPicPr>
        <p:blipFill rotWithShape="1">
          <a:blip r:embed="rId3">
            <a:alphaModFix/>
          </a:blip>
          <a:srcRect b="0" l="3891" r="3882" t="0"/>
          <a:stretch/>
        </p:blipFill>
        <p:spPr>
          <a:xfrm>
            <a:off x="5006007" y="1508094"/>
            <a:ext cx="2989562" cy="1823425"/>
          </a:xfrm>
          <a:prstGeom prst="rect">
            <a:avLst/>
          </a:prstGeom>
          <a:noFill/>
          <a:ln>
            <a:noFill/>
          </a:ln>
        </p:spPr>
      </p:pic>
      <p:sp>
        <p:nvSpPr>
          <p:cNvPr id="633" name="Google Shape;633;p62"/>
          <p:cNvSpPr txBox="1"/>
          <p:nvPr>
            <p:ph type="title"/>
          </p:nvPr>
        </p:nvSpPr>
        <p:spPr>
          <a:xfrm>
            <a:off x="710975" y="1607700"/>
            <a:ext cx="38598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Computer </a:t>
            </a:r>
            <a:r>
              <a:rPr lang="en">
                <a:solidFill>
                  <a:schemeClr val="accent4"/>
                </a:solidFill>
              </a:rPr>
              <a:t>mockup</a:t>
            </a:r>
            <a:endParaRPr>
              <a:solidFill>
                <a:schemeClr val="accent4"/>
              </a:solidFill>
            </a:endParaRPr>
          </a:p>
        </p:txBody>
      </p:sp>
      <p:sp>
        <p:nvSpPr>
          <p:cNvPr id="634" name="Google Shape;634;p62"/>
          <p:cNvSpPr txBox="1"/>
          <p:nvPr>
            <p:ph idx="1" type="subTitle"/>
          </p:nvPr>
        </p:nvSpPr>
        <p:spPr>
          <a:xfrm>
            <a:off x="710975" y="2547150"/>
            <a:ext cx="3859800" cy="80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3"/>
          <p:cNvSpPr/>
          <p:nvPr/>
        </p:nvSpPr>
        <p:spPr>
          <a:xfrm>
            <a:off x="1292238" y="735560"/>
            <a:ext cx="2697276" cy="3672287"/>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63"/>
          <p:cNvPicPr preferRelativeResize="0"/>
          <p:nvPr/>
        </p:nvPicPr>
        <p:blipFill rotWithShape="1">
          <a:blip r:embed="rId3">
            <a:alphaModFix/>
          </a:blip>
          <a:srcRect b="6574" l="59541" r="3801" t="6582"/>
          <a:stretch/>
        </p:blipFill>
        <p:spPr>
          <a:xfrm>
            <a:off x="1386255" y="838567"/>
            <a:ext cx="2512490" cy="3347958"/>
          </a:xfrm>
          <a:prstGeom prst="rect">
            <a:avLst/>
          </a:prstGeom>
          <a:noFill/>
          <a:ln>
            <a:noFill/>
          </a:ln>
        </p:spPr>
      </p:pic>
      <p:sp>
        <p:nvSpPr>
          <p:cNvPr id="641" name="Google Shape;641;p63"/>
          <p:cNvSpPr txBox="1"/>
          <p:nvPr>
            <p:ph type="title"/>
          </p:nvPr>
        </p:nvSpPr>
        <p:spPr>
          <a:xfrm>
            <a:off x="4570875" y="1796175"/>
            <a:ext cx="3859800" cy="6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t>
            </a:r>
            <a:r>
              <a:rPr lang="en"/>
              <a:t>ablet </a:t>
            </a:r>
            <a:r>
              <a:rPr lang="en">
                <a:solidFill>
                  <a:schemeClr val="accent4"/>
                </a:solidFill>
              </a:rPr>
              <a:t>mockup</a:t>
            </a:r>
            <a:endParaRPr>
              <a:solidFill>
                <a:schemeClr val="accent4"/>
              </a:solidFill>
            </a:endParaRPr>
          </a:p>
        </p:txBody>
      </p:sp>
      <p:sp>
        <p:nvSpPr>
          <p:cNvPr id="642" name="Google Shape;642;p63"/>
          <p:cNvSpPr txBox="1"/>
          <p:nvPr>
            <p:ph idx="1" type="subTitle"/>
          </p:nvPr>
        </p:nvSpPr>
        <p:spPr>
          <a:xfrm>
            <a:off x="4571036" y="2308200"/>
            <a:ext cx="3859800" cy="9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4"/>
          <p:cNvSpPr/>
          <p:nvPr/>
        </p:nvSpPr>
        <p:spPr>
          <a:xfrm>
            <a:off x="5583339" y="709411"/>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64"/>
          <p:cNvPicPr preferRelativeResize="0"/>
          <p:nvPr/>
        </p:nvPicPr>
        <p:blipFill rotWithShape="1">
          <a:blip r:embed="rId3">
            <a:alphaModFix/>
          </a:blip>
          <a:srcRect b="1503" l="7898" r="63516" t="1522"/>
          <a:stretch/>
        </p:blipFill>
        <p:spPr>
          <a:xfrm>
            <a:off x="5668525" y="891935"/>
            <a:ext cx="1664599" cy="3176198"/>
          </a:xfrm>
          <a:prstGeom prst="rect">
            <a:avLst/>
          </a:prstGeom>
          <a:noFill/>
          <a:ln>
            <a:noFill/>
          </a:ln>
        </p:spPr>
      </p:pic>
      <p:sp>
        <p:nvSpPr>
          <p:cNvPr id="649" name="Google Shape;649;p64"/>
          <p:cNvSpPr txBox="1"/>
          <p:nvPr>
            <p:ph type="title"/>
          </p:nvPr>
        </p:nvSpPr>
        <p:spPr>
          <a:xfrm>
            <a:off x="710975" y="1607700"/>
            <a:ext cx="38598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Smartp</a:t>
            </a:r>
            <a:r>
              <a:rPr lang="en"/>
              <a:t>hone </a:t>
            </a:r>
            <a:r>
              <a:rPr lang="en">
                <a:solidFill>
                  <a:schemeClr val="accent4"/>
                </a:solidFill>
              </a:rPr>
              <a:t>mockup</a:t>
            </a:r>
            <a:endParaRPr>
              <a:solidFill>
                <a:schemeClr val="accent4"/>
              </a:solidFill>
            </a:endParaRPr>
          </a:p>
        </p:txBody>
      </p:sp>
      <p:sp>
        <p:nvSpPr>
          <p:cNvPr id="650" name="Google Shape;650;p64"/>
          <p:cNvSpPr txBox="1"/>
          <p:nvPr>
            <p:ph idx="1" type="subTitle"/>
          </p:nvPr>
        </p:nvSpPr>
        <p:spPr>
          <a:xfrm>
            <a:off x="710975" y="2547150"/>
            <a:ext cx="3859800" cy="80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Sandwiches </a:t>
            </a:r>
            <a:r>
              <a:rPr lang="en">
                <a:solidFill>
                  <a:schemeClr val="accent4"/>
                </a:solidFill>
              </a:rPr>
              <a:t>in the world</a:t>
            </a:r>
            <a:endParaRPr>
              <a:solidFill>
                <a:schemeClr val="accent4"/>
              </a:solidFill>
            </a:endParaRPr>
          </a:p>
        </p:txBody>
      </p:sp>
      <p:grpSp>
        <p:nvGrpSpPr>
          <p:cNvPr id="656" name="Google Shape;656;p65"/>
          <p:cNvGrpSpPr/>
          <p:nvPr/>
        </p:nvGrpSpPr>
        <p:grpSpPr>
          <a:xfrm>
            <a:off x="713227" y="1642694"/>
            <a:ext cx="5073907" cy="2702675"/>
            <a:chOff x="233350" y="949250"/>
            <a:chExt cx="7137300" cy="3802300"/>
          </a:xfrm>
        </p:grpSpPr>
        <p:sp>
          <p:nvSpPr>
            <p:cNvPr id="657" name="Google Shape;657;p6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65"/>
          <p:cNvSpPr txBox="1"/>
          <p:nvPr/>
        </p:nvSpPr>
        <p:spPr>
          <a:xfrm>
            <a:off x="6118899" y="3968574"/>
            <a:ext cx="2304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Venus has extremely high temperatures</a:t>
            </a:r>
            <a:endParaRPr>
              <a:solidFill>
                <a:schemeClr val="dk1"/>
              </a:solidFill>
              <a:latin typeface="Inter"/>
              <a:ea typeface="Inter"/>
              <a:cs typeface="Inter"/>
              <a:sym typeface="Inter"/>
            </a:endParaRPr>
          </a:p>
        </p:txBody>
      </p:sp>
      <p:sp>
        <p:nvSpPr>
          <p:cNvPr id="709" name="Google Shape;709;p65"/>
          <p:cNvSpPr txBox="1"/>
          <p:nvPr/>
        </p:nvSpPr>
        <p:spPr>
          <a:xfrm>
            <a:off x="6119009" y="1800797"/>
            <a:ext cx="2304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Saturn is a gas giant with several rings</a:t>
            </a:r>
            <a:endParaRPr>
              <a:solidFill>
                <a:schemeClr val="dk1"/>
              </a:solidFill>
              <a:latin typeface="Inter"/>
              <a:ea typeface="Inter"/>
              <a:cs typeface="Inter"/>
              <a:sym typeface="Inter"/>
            </a:endParaRPr>
          </a:p>
        </p:txBody>
      </p:sp>
      <p:sp>
        <p:nvSpPr>
          <p:cNvPr id="710" name="Google Shape;710;p65"/>
          <p:cNvSpPr txBox="1"/>
          <p:nvPr/>
        </p:nvSpPr>
        <p:spPr>
          <a:xfrm>
            <a:off x="6118775" y="2884685"/>
            <a:ext cx="23049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Jupiter is the biggest planet of them all</a:t>
            </a:r>
            <a:endParaRPr>
              <a:solidFill>
                <a:schemeClr val="dk1"/>
              </a:solidFill>
              <a:latin typeface="Inter"/>
              <a:ea typeface="Inter"/>
              <a:cs typeface="Inter"/>
              <a:sym typeface="Inter"/>
            </a:endParaRPr>
          </a:p>
        </p:txBody>
      </p:sp>
      <p:sp>
        <p:nvSpPr>
          <p:cNvPr id="711" name="Google Shape;711;p65"/>
          <p:cNvSpPr txBox="1"/>
          <p:nvPr/>
        </p:nvSpPr>
        <p:spPr>
          <a:xfrm>
            <a:off x="6123426" y="3618851"/>
            <a:ext cx="22962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R</a:t>
            </a:r>
            <a:r>
              <a:rPr lang="en" sz="2400">
                <a:solidFill>
                  <a:schemeClr val="dk1"/>
                </a:solidFill>
                <a:latin typeface="Bowlby One"/>
                <a:ea typeface="Bowlby One"/>
                <a:cs typeface="Bowlby One"/>
                <a:sym typeface="Bowlby One"/>
              </a:rPr>
              <a:t>euben</a:t>
            </a:r>
            <a:endParaRPr sz="2400">
              <a:solidFill>
                <a:schemeClr val="dk1"/>
              </a:solidFill>
              <a:latin typeface="Bowlby One"/>
              <a:ea typeface="Bowlby One"/>
              <a:cs typeface="Bowlby One"/>
              <a:sym typeface="Bowlby One"/>
            </a:endParaRPr>
          </a:p>
        </p:txBody>
      </p:sp>
      <p:sp>
        <p:nvSpPr>
          <p:cNvPr id="712" name="Google Shape;712;p65"/>
          <p:cNvSpPr txBox="1"/>
          <p:nvPr/>
        </p:nvSpPr>
        <p:spPr>
          <a:xfrm>
            <a:off x="6123536" y="1451050"/>
            <a:ext cx="22962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Michetta</a:t>
            </a:r>
            <a:endParaRPr sz="2400">
              <a:solidFill>
                <a:schemeClr val="dk1"/>
              </a:solidFill>
              <a:latin typeface="Bowlby One"/>
              <a:ea typeface="Bowlby One"/>
              <a:cs typeface="Bowlby One"/>
              <a:sym typeface="Bowlby One"/>
            </a:endParaRPr>
          </a:p>
        </p:txBody>
      </p:sp>
      <p:sp>
        <p:nvSpPr>
          <p:cNvPr id="713" name="Google Shape;713;p65"/>
          <p:cNvSpPr txBox="1"/>
          <p:nvPr/>
        </p:nvSpPr>
        <p:spPr>
          <a:xfrm>
            <a:off x="6123302" y="2534951"/>
            <a:ext cx="22962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Chip Butty</a:t>
            </a:r>
            <a:endParaRPr sz="2400">
              <a:solidFill>
                <a:schemeClr val="dk1"/>
              </a:solidFill>
              <a:latin typeface="Bowlby One"/>
              <a:ea typeface="Bowlby One"/>
              <a:cs typeface="Bowlby One"/>
              <a:sym typeface="Bowlby One"/>
            </a:endParaRPr>
          </a:p>
        </p:txBody>
      </p:sp>
      <p:cxnSp>
        <p:nvCxnSpPr>
          <p:cNvPr id="714" name="Google Shape;714;p65"/>
          <p:cNvCxnSpPr>
            <a:stCxn id="712" idx="1"/>
          </p:cNvCxnSpPr>
          <p:nvPr/>
        </p:nvCxnSpPr>
        <p:spPr>
          <a:xfrm flipH="1">
            <a:off x="3195536" y="1697350"/>
            <a:ext cx="2928000" cy="728700"/>
          </a:xfrm>
          <a:prstGeom prst="bentConnector3">
            <a:avLst>
              <a:gd fmla="val 50000" name="adj1"/>
            </a:avLst>
          </a:prstGeom>
          <a:noFill/>
          <a:ln cap="flat" cmpd="sng" w="19050">
            <a:solidFill>
              <a:schemeClr val="dk1"/>
            </a:solidFill>
            <a:prstDash val="solid"/>
            <a:round/>
            <a:headEnd len="med" w="med" type="none"/>
            <a:tailEnd len="med" w="med" type="oval"/>
          </a:ln>
        </p:spPr>
      </p:cxnSp>
      <p:cxnSp>
        <p:nvCxnSpPr>
          <p:cNvPr id="715" name="Google Shape;715;p65"/>
          <p:cNvCxnSpPr>
            <a:stCxn id="713" idx="1"/>
          </p:cNvCxnSpPr>
          <p:nvPr/>
        </p:nvCxnSpPr>
        <p:spPr>
          <a:xfrm rot="10800000">
            <a:off x="2933702" y="2168951"/>
            <a:ext cx="3189600" cy="612300"/>
          </a:xfrm>
          <a:prstGeom prst="bentConnector3">
            <a:avLst>
              <a:gd fmla="val 99849" name="adj1"/>
            </a:avLst>
          </a:prstGeom>
          <a:noFill/>
          <a:ln cap="flat" cmpd="sng" w="19050">
            <a:solidFill>
              <a:schemeClr val="dk1"/>
            </a:solidFill>
            <a:prstDash val="solid"/>
            <a:round/>
            <a:headEnd len="med" w="med" type="none"/>
            <a:tailEnd len="med" w="med" type="oval"/>
          </a:ln>
        </p:spPr>
      </p:cxnSp>
      <p:cxnSp>
        <p:nvCxnSpPr>
          <p:cNvPr id="716" name="Google Shape;716;p65"/>
          <p:cNvCxnSpPr>
            <a:stCxn id="711" idx="1"/>
          </p:cNvCxnSpPr>
          <p:nvPr/>
        </p:nvCxnSpPr>
        <p:spPr>
          <a:xfrm rot="10800000">
            <a:off x="2024526" y="2302151"/>
            <a:ext cx="4098900" cy="1563000"/>
          </a:xfrm>
          <a:prstGeom prst="bentConnector3">
            <a:avLst>
              <a:gd fmla="val 99998" name="adj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From bread </a:t>
            </a:r>
            <a:r>
              <a:rPr lang="en">
                <a:solidFill>
                  <a:schemeClr val="accent4"/>
                </a:solidFill>
              </a:rPr>
              <a:t>to spread</a:t>
            </a:r>
            <a:endParaRPr>
              <a:solidFill>
                <a:schemeClr val="accent4"/>
              </a:solidFill>
            </a:endParaRPr>
          </a:p>
        </p:txBody>
      </p:sp>
      <p:sp>
        <p:nvSpPr>
          <p:cNvPr id="722" name="Google Shape;722;p66"/>
          <p:cNvSpPr txBox="1"/>
          <p:nvPr/>
        </p:nvSpPr>
        <p:spPr>
          <a:xfrm>
            <a:off x="3422378" y="1926445"/>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Venus has extremely high temperatures</a:t>
            </a:r>
            <a:endParaRPr>
              <a:solidFill>
                <a:schemeClr val="dk1"/>
              </a:solidFill>
              <a:latin typeface="Inter"/>
              <a:ea typeface="Inter"/>
              <a:cs typeface="Inter"/>
              <a:sym typeface="Inter"/>
            </a:endParaRPr>
          </a:p>
        </p:txBody>
      </p:sp>
      <p:sp>
        <p:nvSpPr>
          <p:cNvPr id="723" name="Google Shape;723;p66"/>
          <p:cNvSpPr txBox="1"/>
          <p:nvPr/>
        </p:nvSpPr>
        <p:spPr>
          <a:xfrm>
            <a:off x="6132781" y="1926445"/>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Neptune is the farthest planet from the Sun</a:t>
            </a:r>
            <a:endParaRPr>
              <a:solidFill>
                <a:schemeClr val="dk1"/>
              </a:solidFill>
              <a:latin typeface="Inter"/>
              <a:ea typeface="Inter"/>
              <a:cs typeface="Inter"/>
              <a:sym typeface="Inter"/>
            </a:endParaRPr>
          </a:p>
        </p:txBody>
      </p:sp>
      <p:sp>
        <p:nvSpPr>
          <p:cNvPr id="724" name="Google Shape;724;p66"/>
          <p:cNvSpPr txBox="1"/>
          <p:nvPr/>
        </p:nvSpPr>
        <p:spPr>
          <a:xfrm>
            <a:off x="711975" y="1926445"/>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Despite being red, Mars is very cold</a:t>
            </a:r>
            <a:endParaRPr>
              <a:solidFill>
                <a:schemeClr val="dk1"/>
              </a:solidFill>
              <a:latin typeface="Inter"/>
              <a:ea typeface="Inter"/>
              <a:cs typeface="Inter"/>
              <a:sym typeface="Inter"/>
            </a:endParaRPr>
          </a:p>
        </p:txBody>
      </p:sp>
      <p:sp>
        <p:nvSpPr>
          <p:cNvPr id="725" name="Google Shape;725;p66"/>
          <p:cNvSpPr txBox="1"/>
          <p:nvPr/>
        </p:nvSpPr>
        <p:spPr>
          <a:xfrm>
            <a:off x="711975" y="3413102"/>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Mercury is the closest planet to the Sun</a:t>
            </a:r>
            <a:endParaRPr>
              <a:solidFill>
                <a:schemeClr val="dk1"/>
              </a:solidFill>
              <a:latin typeface="Inter"/>
              <a:ea typeface="Inter"/>
              <a:cs typeface="Inter"/>
              <a:sym typeface="Inter"/>
            </a:endParaRPr>
          </a:p>
        </p:txBody>
      </p:sp>
      <p:sp>
        <p:nvSpPr>
          <p:cNvPr id="726" name="Google Shape;726;p66"/>
          <p:cNvSpPr txBox="1"/>
          <p:nvPr/>
        </p:nvSpPr>
        <p:spPr>
          <a:xfrm>
            <a:off x="3422378" y="3413102"/>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Saturn is a gas giant with several rings</a:t>
            </a:r>
            <a:endParaRPr>
              <a:solidFill>
                <a:schemeClr val="dk1"/>
              </a:solidFill>
              <a:latin typeface="Inter"/>
              <a:ea typeface="Inter"/>
              <a:cs typeface="Inter"/>
              <a:sym typeface="Inter"/>
            </a:endParaRPr>
          </a:p>
        </p:txBody>
      </p:sp>
      <p:sp>
        <p:nvSpPr>
          <p:cNvPr id="727" name="Google Shape;727;p66"/>
          <p:cNvSpPr txBox="1"/>
          <p:nvPr/>
        </p:nvSpPr>
        <p:spPr>
          <a:xfrm>
            <a:off x="6132781" y="3413102"/>
            <a:ext cx="2296800" cy="63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Jupiter is the biggest planet of them all</a:t>
            </a:r>
            <a:endParaRPr>
              <a:solidFill>
                <a:schemeClr val="dk1"/>
              </a:solidFill>
              <a:latin typeface="Inter"/>
              <a:ea typeface="Inter"/>
              <a:cs typeface="Inter"/>
              <a:sym typeface="Inter"/>
            </a:endParaRPr>
          </a:p>
        </p:txBody>
      </p:sp>
      <p:sp>
        <p:nvSpPr>
          <p:cNvPr id="728" name="Google Shape;728;p66"/>
          <p:cNvSpPr txBox="1"/>
          <p:nvPr/>
        </p:nvSpPr>
        <p:spPr>
          <a:xfrm>
            <a:off x="1478482" y="1566975"/>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01</a:t>
            </a:r>
            <a:endParaRPr sz="3000">
              <a:solidFill>
                <a:schemeClr val="lt2"/>
              </a:solidFill>
              <a:latin typeface="Bowlby One"/>
              <a:ea typeface="Bowlby One"/>
              <a:cs typeface="Bowlby One"/>
              <a:sym typeface="Bowlby One"/>
            </a:endParaRPr>
          </a:p>
        </p:txBody>
      </p:sp>
      <p:sp>
        <p:nvSpPr>
          <p:cNvPr id="729" name="Google Shape;729;p66"/>
          <p:cNvSpPr txBox="1"/>
          <p:nvPr/>
        </p:nvSpPr>
        <p:spPr>
          <a:xfrm>
            <a:off x="1478482" y="3053632"/>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04</a:t>
            </a:r>
            <a:endParaRPr sz="3000">
              <a:solidFill>
                <a:schemeClr val="lt2"/>
              </a:solidFill>
              <a:latin typeface="Bowlby One"/>
              <a:ea typeface="Bowlby One"/>
              <a:cs typeface="Bowlby One"/>
              <a:sym typeface="Bowlby One"/>
            </a:endParaRPr>
          </a:p>
        </p:txBody>
      </p:sp>
      <p:sp>
        <p:nvSpPr>
          <p:cNvPr id="730" name="Google Shape;730;p66"/>
          <p:cNvSpPr txBox="1"/>
          <p:nvPr/>
        </p:nvSpPr>
        <p:spPr>
          <a:xfrm>
            <a:off x="4188885" y="1566975"/>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02</a:t>
            </a:r>
            <a:endParaRPr sz="3000">
              <a:solidFill>
                <a:schemeClr val="lt2"/>
              </a:solidFill>
              <a:latin typeface="Bowlby One"/>
              <a:ea typeface="Bowlby One"/>
              <a:cs typeface="Bowlby One"/>
              <a:sym typeface="Bowlby One"/>
            </a:endParaRPr>
          </a:p>
        </p:txBody>
      </p:sp>
      <p:sp>
        <p:nvSpPr>
          <p:cNvPr id="731" name="Google Shape;731;p66"/>
          <p:cNvSpPr txBox="1"/>
          <p:nvPr/>
        </p:nvSpPr>
        <p:spPr>
          <a:xfrm>
            <a:off x="4188885" y="3053632"/>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05</a:t>
            </a:r>
            <a:endParaRPr sz="3000">
              <a:solidFill>
                <a:schemeClr val="lt2"/>
              </a:solidFill>
              <a:latin typeface="Bowlby One"/>
              <a:ea typeface="Bowlby One"/>
              <a:cs typeface="Bowlby One"/>
              <a:sym typeface="Bowlby One"/>
            </a:endParaRPr>
          </a:p>
        </p:txBody>
      </p:sp>
      <p:sp>
        <p:nvSpPr>
          <p:cNvPr id="732" name="Google Shape;732;p66"/>
          <p:cNvSpPr txBox="1"/>
          <p:nvPr/>
        </p:nvSpPr>
        <p:spPr>
          <a:xfrm>
            <a:off x="6899288" y="1566975"/>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03</a:t>
            </a:r>
            <a:endParaRPr sz="3000">
              <a:solidFill>
                <a:schemeClr val="lt2"/>
              </a:solidFill>
              <a:latin typeface="Bowlby One"/>
              <a:ea typeface="Bowlby One"/>
              <a:cs typeface="Bowlby One"/>
              <a:sym typeface="Bowlby One"/>
            </a:endParaRPr>
          </a:p>
        </p:txBody>
      </p:sp>
      <p:sp>
        <p:nvSpPr>
          <p:cNvPr id="733" name="Google Shape;733;p66"/>
          <p:cNvSpPr txBox="1"/>
          <p:nvPr/>
        </p:nvSpPr>
        <p:spPr>
          <a:xfrm>
            <a:off x="6899288" y="3053632"/>
            <a:ext cx="7638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06</a:t>
            </a:r>
            <a:endParaRPr sz="3000">
              <a:solidFill>
                <a:schemeClr val="lt2"/>
              </a:solidFill>
              <a:latin typeface="Bowlby One"/>
              <a:ea typeface="Bowlby One"/>
              <a:cs typeface="Bowlby One"/>
              <a:sym typeface="Bowlby One"/>
            </a:endParaRPr>
          </a:p>
        </p:txBody>
      </p:sp>
      <p:cxnSp>
        <p:nvCxnSpPr>
          <p:cNvPr id="734" name="Google Shape;734;p66"/>
          <p:cNvCxnSpPr>
            <a:stCxn id="723" idx="2"/>
            <a:endCxn id="729" idx="0"/>
          </p:cNvCxnSpPr>
          <p:nvPr/>
        </p:nvCxnSpPr>
        <p:spPr>
          <a:xfrm rot="5400000">
            <a:off x="4324981" y="97345"/>
            <a:ext cx="491700" cy="5420700"/>
          </a:xfrm>
          <a:prstGeom prst="bentConnector3">
            <a:avLst>
              <a:gd fmla="val 50009" name="adj1"/>
            </a:avLst>
          </a:prstGeom>
          <a:noFill/>
          <a:ln cap="flat" cmpd="sng" w="19050">
            <a:solidFill>
              <a:schemeClr val="dk1"/>
            </a:solidFill>
            <a:prstDash val="solid"/>
            <a:round/>
            <a:headEnd len="med" w="med" type="none"/>
            <a:tailEnd len="med" w="med" type="oval"/>
          </a:ln>
        </p:spPr>
      </p:cxnSp>
      <p:cxnSp>
        <p:nvCxnSpPr>
          <p:cNvPr id="735" name="Google Shape;735;p66"/>
          <p:cNvCxnSpPr>
            <a:stCxn id="729" idx="3"/>
            <a:endCxn id="731" idx="1"/>
          </p:cNvCxnSpPr>
          <p:nvPr/>
        </p:nvCxnSpPr>
        <p:spPr>
          <a:xfrm>
            <a:off x="2242282" y="3277432"/>
            <a:ext cx="1946700" cy="600"/>
          </a:xfrm>
          <a:prstGeom prst="bentConnector3">
            <a:avLst>
              <a:gd fmla="val 49998" name="adj1"/>
            </a:avLst>
          </a:prstGeom>
          <a:noFill/>
          <a:ln cap="flat" cmpd="sng" w="19050">
            <a:solidFill>
              <a:schemeClr val="dk1"/>
            </a:solidFill>
            <a:prstDash val="solid"/>
            <a:round/>
            <a:headEnd len="med" w="med" type="none"/>
            <a:tailEnd len="med" w="med" type="oval"/>
          </a:ln>
        </p:spPr>
      </p:cxnSp>
      <p:cxnSp>
        <p:nvCxnSpPr>
          <p:cNvPr id="736" name="Google Shape;736;p66"/>
          <p:cNvCxnSpPr>
            <a:stCxn id="731" idx="3"/>
            <a:endCxn id="733" idx="1"/>
          </p:cNvCxnSpPr>
          <p:nvPr/>
        </p:nvCxnSpPr>
        <p:spPr>
          <a:xfrm>
            <a:off x="4952685" y="3277432"/>
            <a:ext cx="1946700" cy="600"/>
          </a:xfrm>
          <a:prstGeom prst="bentConnector3">
            <a:avLst>
              <a:gd fmla="val 49997" name="adj1"/>
            </a:avLst>
          </a:prstGeom>
          <a:noFill/>
          <a:ln cap="flat" cmpd="sng" w="19050">
            <a:solidFill>
              <a:schemeClr val="dk1"/>
            </a:solidFill>
            <a:prstDash val="solid"/>
            <a:round/>
            <a:headEnd len="med" w="med" type="none"/>
            <a:tailEnd len="med" w="med" type="oval"/>
          </a:ln>
        </p:spPr>
      </p:cxnSp>
      <p:cxnSp>
        <p:nvCxnSpPr>
          <p:cNvPr id="737" name="Google Shape;737;p66"/>
          <p:cNvCxnSpPr>
            <a:stCxn id="728" idx="3"/>
            <a:endCxn id="730" idx="1"/>
          </p:cNvCxnSpPr>
          <p:nvPr/>
        </p:nvCxnSpPr>
        <p:spPr>
          <a:xfrm>
            <a:off x="2242282" y="1790775"/>
            <a:ext cx="1946700" cy="0"/>
          </a:xfrm>
          <a:prstGeom prst="straightConnector1">
            <a:avLst/>
          </a:prstGeom>
          <a:noFill/>
          <a:ln cap="flat" cmpd="sng" w="19050">
            <a:solidFill>
              <a:schemeClr val="dk1"/>
            </a:solidFill>
            <a:prstDash val="solid"/>
            <a:round/>
            <a:headEnd len="med" w="med" type="none"/>
            <a:tailEnd len="med" w="med" type="oval"/>
          </a:ln>
        </p:spPr>
      </p:cxnSp>
      <p:cxnSp>
        <p:nvCxnSpPr>
          <p:cNvPr id="738" name="Google Shape;738;p66"/>
          <p:cNvCxnSpPr>
            <a:stCxn id="730" idx="3"/>
            <a:endCxn id="732" idx="1"/>
          </p:cNvCxnSpPr>
          <p:nvPr/>
        </p:nvCxnSpPr>
        <p:spPr>
          <a:xfrm>
            <a:off x="4952685" y="1790775"/>
            <a:ext cx="1946700" cy="0"/>
          </a:xfrm>
          <a:prstGeom prst="straightConnector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Sandwich </a:t>
            </a:r>
            <a:r>
              <a:rPr lang="en">
                <a:solidFill>
                  <a:schemeClr val="accent4"/>
                </a:solidFill>
              </a:rPr>
              <a:t>essentials</a:t>
            </a:r>
            <a:endParaRPr>
              <a:solidFill>
                <a:schemeClr val="accent4"/>
              </a:solidFill>
            </a:endParaRPr>
          </a:p>
        </p:txBody>
      </p:sp>
      <p:graphicFrame>
        <p:nvGraphicFramePr>
          <p:cNvPr id="744" name="Google Shape;744;p67"/>
          <p:cNvGraphicFramePr/>
          <p:nvPr/>
        </p:nvGraphicFramePr>
        <p:xfrm>
          <a:off x="713224" y="1970866"/>
          <a:ext cx="3000000" cy="3000000"/>
        </p:xfrm>
        <a:graphic>
          <a:graphicData uri="http://schemas.openxmlformats.org/drawingml/2006/table">
            <a:tbl>
              <a:tblPr>
                <a:noFill/>
                <a:tableStyleId>{C36B672C-9544-4EB3-9085-A0D5D22BFE53}</a:tableStyleId>
              </a:tblPr>
              <a:tblGrid>
                <a:gridCol w="777775"/>
                <a:gridCol w="668850"/>
                <a:gridCol w="382850"/>
              </a:tblGrid>
              <a:tr h="552975">
                <a:tc gridSpan="3">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Bread</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Sourdough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Rye</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Ciabatta</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Baguette</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Focaccia</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graphicFrame>
        <p:nvGraphicFramePr>
          <p:cNvPr id="745" name="Google Shape;745;p67"/>
          <p:cNvGraphicFramePr/>
          <p:nvPr/>
        </p:nvGraphicFramePr>
        <p:xfrm>
          <a:off x="4633716" y="1970866"/>
          <a:ext cx="3000000" cy="3000000"/>
        </p:xfrm>
        <a:graphic>
          <a:graphicData uri="http://schemas.openxmlformats.org/drawingml/2006/table">
            <a:tbl>
              <a:tblPr>
                <a:noFill/>
                <a:tableStyleId>{C36B672C-9544-4EB3-9085-A0D5D22BFE53}</a:tableStyleId>
              </a:tblPr>
              <a:tblGrid>
                <a:gridCol w="779650"/>
                <a:gridCol w="670475"/>
                <a:gridCol w="382850"/>
              </a:tblGrid>
              <a:tr h="552975">
                <a:tc gridSpan="3">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Proteins</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Ham</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Bacon</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Tuna</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Salami</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Cheese</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graphicFrame>
        <p:nvGraphicFramePr>
          <p:cNvPr id="746" name="Google Shape;746;p67"/>
          <p:cNvGraphicFramePr/>
          <p:nvPr/>
        </p:nvGraphicFramePr>
        <p:xfrm>
          <a:off x="2673807" y="1970866"/>
          <a:ext cx="3000000" cy="3000000"/>
        </p:xfrm>
        <a:graphic>
          <a:graphicData uri="http://schemas.openxmlformats.org/drawingml/2006/table">
            <a:tbl>
              <a:tblPr>
                <a:noFill/>
                <a:tableStyleId>{C36B672C-9544-4EB3-9085-A0D5D22BFE53}</a:tableStyleId>
              </a:tblPr>
              <a:tblGrid>
                <a:gridCol w="766875"/>
                <a:gridCol w="659500"/>
                <a:gridCol w="402425"/>
              </a:tblGrid>
              <a:tr h="552975">
                <a:tc gridSpan="3">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Veggies</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Tomatoes</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Onion</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Pickles</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Lettuce</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Cucumber</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graphicFrame>
        <p:nvGraphicFramePr>
          <p:cNvPr id="747" name="Google Shape;747;p67"/>
          <p:cNvGraphicFramePr/>
          <p:nvPr/>
        </p:nvGraphicFramePr>
        <p:xfrm>
          <a:off x="6597799" y="1970866"/>
          <a:ext cx="3000000" cy="3000000"/>
        </p:xfrm>
        <a:graphic>
          <a:graphicData uri="http://schemas.openxmlformats.org/drawingml/2006/table">
            <a:tbl>
              <a:tblPr>
                <a:noFill/>
                <a:tableStyleId>{C36B672C-9544-4EB3-9085-A0D5D22BFE53}</a:tableStyleId>
              </a:tblPr>
              <a:tblGrid>
                <a:gridCol w="779650"/>
                <a:gridCol w="670475"/>
                <a:gridCol w="382850"/>
              </a:tblGrid>
              <a:tr h="552975">
                <a:tc gridSpan="3">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Others</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Ketchup</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Mayonnaise</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Peanut</a:t>
                      </a:r>
                      <a:r>
                        <a:rPr lang="en">
                          <a:solidFill>
                            <a:schemeClr val="dk1"/>
                          </a:solidFill>
                          <a:latin typeface="Inter"/>
                          <a:ea typeface="Inter"/>
                          <a:cs typeface="Inter"/>
                          <a:sym typeface="Inter"/>
                        </a:rPr>
                        <a:t> butter</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Butter</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r h="400550">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Olive oil</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r>
            </a:tbl>
          </a:graphicData>
        </a:graphic>
      </p:graphicFrame>
      <p:sp>
        <p:nvSpPr>
          <p:cNvPr id="748" name="Google Shape;748;p67"/>
          <p:cNvSpPr txBox="1"/>
          <p:nvPr/>
        </p:nvSpPr>
        <p:spPr>
          <a:xfrm>
            <a:off x="1215613" y="1370875"/>
            <a:ext cx="8247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5A867B"/>
                </a:solidFill>
                <a:latin typeface="Bowlby One"/>
                <a:ea typeface="Bowlby One"/>
                <a:cs typeface="Bowlby One"/>
                <a:sym typeface="Bowlby One"/>
              </a:rPr>
              <a:t>01</a:t>
            </a:r>
            <a:endParaRPr sz="3000">
              <a:solidFill>
                <a:srgbClr val="5A867B"/>
              </a:solidFill>
              <a:latin typeface="Bowlby One"/>
              <a:ea typeface="Bowlby One"/>
              <a:cs typeface="Bowlby One"/>
              <a:sym typeface="Bowlby One"/>
            </a:endParaRPr>
          </a:p>
        </p:txBody>
      </p:sp>
      <p:sp>
        <p:nvSpPr>
          <p:cNvPr id="749" name="Google Shape;749;p67"/>
          <p:cNvSpPr txBox="1"/>
          <p:nvPr/>
        </p:nvSpPr>
        <p:spPr>
          <a:xfrm>
            <a:off x="3175838" y="1370875"/>
            <a:ext cx="8247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5A867B"/>
                </a:solidFill>
                <a:latin typeface="Bowlby One"/>
                <a:ea typeface="Bowlby One"/>
                <a:cs typeface="Bowlby One"/>
                <a:sym typeface="Bowlby One"/>
              </a:rPr>
              <a:t>02</a:t>
            </a:r>
            <a:endParaRPr sz="3000">
              <a:solidFill>
                <a:srgbClr val="5A867B"/>
              </a:solidFill>
              <a:latin typeface="Bowlby One"/>
              <a:ea typeface="Bowlby One"/>
              <a:cs typeface="Bowlby One"/>
              <a:sym typeface="Bowlby One"/>
            </a:endParaRPr>
          </a:p>
        </p:txBody>
      </p:sp>
      <p:sp>
        <p:nvSpPr>
          <p:cNvPr id="750" name="Google Shape;750;p67"/>
          <p:cNvSpPr txBox="1"/>
          <p:nvPr/>
        </p:nvSpPr>
        <p:spPr>
          <a:xfrm>
            <a:off x="5136063" y="1370875"/>
            <a:ext cx="8247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5A867B"/>
                </a:solidFill>
                <a:latin typeface="Bowlby One"/>
                <a:ea typeface="Bowlby One"/>
                <a:cs typeface="Bowlby One"/>
                <a:sym typeface="Bowlby One"/>
              </a:rPr>
              <a:t>03</a:t>
            </a:r>
            <a:endParaRPr sz="3000">
              <a:solidFill>
                <a:srgbClr val="5A867B"/>
              </a:solidFill>
              <a:latin typeface="Bowlby One"/>
              <a:ea typeface="Bowlby One"/>
              <a:cs typeface="Bowlby One"/>
              <a:sym typeface="Bowlby One"/>
            </a:endParaRPr>
          </a:p>
        </p:txBody>
      </p:sp>
      <p:sp>
        <p:nvSpPr>
          <p:cNvPr id="751" name="Google Shape;751;p67"/>
          <p:cNvSpPr txBox="1"/>
          <p:nvPr/>
        </p:nvSpPr>
        <p:spPr>
          <a:xfrm>
            <a:off x="7096288" y="1370875"/>
            <a:ext cx="824700" cy="4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5A867B"/>
                </a:solidFill>
                <a:latin typeface="Bowlby One"/>
                <a:ea typeface="Bowlby One"/>
                <a:cs typeface="Bowlby One"/>
                <a:sym typeface="Bowlby One"/>
              </a:rPr>
              <a:t>04</a:t>
            </a:r>
            <a:endParaRPr sz="3000">
              <a:solidFill>
                <a:srgbClr val="5A867B"/>
              </a:solidFill>
              <a:latin typeface="Bowlby One"/>
              <a:ea typeface="Bowlby One"/>
              <a:cs typeface="Bowlby One"/>
              <a:sym typeface="Bowlby One"/>
            </a:endParaRPr>
          </a:p>
        </p:txBody>
      </p:sp>
      <p:cxnSp>
        <p:nvCxnSpPr>
          <p:cNvPr id="752" name="Google Shape;752;p67"/>
          <p:cNvCxnSpPr>
            <a:stCxn id="748" idx="3"/>
            <a:endCxn id="749" idx="1"/>
          </p:cNvCxnSpPr>
          <p:nvPr/>
        </p:nvCxnSpPr>
        <p:spPr>
          <a:xfrm>
            <a:off x="2040313" y="1594675"/>
            <a:ext cx="1135500" cy="0"/>
          </a:xfrm>
          <a:prstGeom prst="straightConnector1">
            <a:avLst/>
          </a:prstGeom>
          <a:noFill/>
          <a:ln cap="flat" cmpd="sng" w="19050">
            <a:solidFill>
              <a:schemeClr val="dk1"/>
            </a:solidFill>
            <a:prstDash val="solid"/>
            <a:round/>
            <a:headEnd len="med" w="med" type="none"/>
            <a:tailEnd len="med" w="med" type="oval"/>
          </a:ln>
        </p:spPr>
      </p:cxnSp>
      <p:cxnSp>
        <p:nvCxnSpPr>
          <p:cNvPr id="753" name="Google Shape;753;p67"/>
          <p:cNvCxnSpPr>
            <a:stCxn id="749" idx="3"/>
            <a:endCxn id="750" idx="1"/>
          </p:cNvCxnSpPr>
          <p:nvPr/>
        </p:nvCxnSpPr>
        <p:spPr>
          <a:xfrm>
            <a:off x="4000538" y="1594675"/>
            <a:ext cx="1135500" cy="0"/>
          </a:xfrm>
          <a:prstGeom prst="straightConnector1">
            <a:avLst/>
          </a:prstGeom>
          <a:noFill/>
          <a:ln cap="flat" cmpd="sng" w="19050">
            <a:solidFill>
              <a:schemeClr val="dk1"/>
            </a:solidFill>
            <a:prstDash val="solid"/>
            <a:round/>
            <a:headEnd len="med" w="med" type="none"/>
            <a:tailEnd len="med" w="med" type="oval"/>
          </a:ln>
        </p:spPr>
      </p:cxnSp>
      <p:cxnSp>
        <p:nvCxnSpPr>
          <p:cNvPr id="754" name="Google Shape;754;p67"/>
          <p:cNvCxnSpPr>
            <a:stCxn id="750" idx="3"/>
            <a:endCxn id="751" idx="1"/>
          </p:cNvCxnSpPr>
          <p:nvPr/>
        </p:nvCxnSpPr>
        <p:spPr>
          <a:xfrm>
            <a:off x="5960763" y="1594675"/>
            <a:ext cx="1135500" cy="0"/>
          </a:xfrm>
          <a:prstGeom prst="straightConnector1">
            <a:avLst/>
          </a:prstGeom>
          <a:noFill/>
          <a:ln cap="flat" cmpd="sng" w="19050">
            <a:solidFill>
              <a:schemeClr val="dk1"/>
            </a:solidFill>
            <a:prstDash val="solid"/>
            <a:round/>
            <a:headEnd len="med" w="med" type="none"/>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Top favourite </a:t>
            </a:r>
            <a:r>
              <a:rPr lang="en">
                <a:solidFill>
                  <a:schemeClr val="accent4"/>
                </a:solidFill>
              </a:rPr>
              <a:t>sandwiches</a:t>
            </a:r>
            <a:endParaRPr>
              <a:solidFill>
                <a:schemeClr val="accent4"/>
              </a:solidFill>
            </a:endParaRPr>
          </a:p>
        </p:txBody>
      </p:sp>
      <p:graphicFrame>
        <p:nvGraphicFramePr>
          <p:cNvPr id="760" name="Google Shape;760;p68"/>
          <p:cNvGraphicFramePr/>
          <p:nvPr/>
        </p:nvGraphicFramePr>
        <p:xfrm>
          <a:off x="713224" y="1774332"/>
          <a:ext cx="3000000" cy="3000000"/>
        </p:xfrm>
        <a:graphic>
          <a:graphicData uri="http://schemas.openxmlformats.org/drawingml/2006/table">
            <a:tbl>
              <a:tblPr>
                <a:noFill/>
                <a:tableStyleId>{C36B672C-9544-4EB3-9085-A0D5D22BFE53}</a:tableStyleId>
              </a:tblPr>
              <a:tblGrid>
                <a:gridCol w="1363325"/>
                <a:gridCol w="1893625"/>
                <a:gridCol w="1628475"/>
                <a:gridCol w="1075850"/>
                <a:gridCol w="1756525"/>
              </a:tblGrid>
              <a:tr h="552975">
                <a:tc>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Top</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gridSpan="3">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Name</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c hMerge="1"/>
                <a:tc>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Points</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400550">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01</a:t>
                      </a:r>
                      <a:endParaRPr>
                        <a:solidFill>
                          <a:schemeClr val="lt2"/>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Insert the name of the sandwich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10</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02</a:t>
                      </a:r>
                      <a:endParaRPr>
                        <a:solidFill>
                          <a:schemeClr val="lt2"/>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Insert the name of the sandwich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8</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03</a:t>
                      </a:r>
                      <a:endParaRPr>
                        <a:solidFill>
                          <a:schemeClr val="lt2"/>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Insert the name of the sandwich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6</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04</a:t>
                      </a:r>
                      <a:endParaRPr>
                        <a:solidFill>
                          <a:schemeClr val="lt2"/>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Insert the name of the sandwich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4</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lt2"/>
                          </a:solidFill>
                          <a:latin typeface="Bowlby One"/>
                          <a:ea typeface="Bowlby One"/>
                          <a:cs typeface="Bowlby One"/>
                          <a:sym typeface="Bowlby One"/>
                        </a:rPr>
                        <a:t>05</a:t>
                      </a:r>
                      <a:endParaRPr>
                        <a:solidFill>
                          <a:schemeClr val="lt2"/>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3">
                  <a:txBody>
                    <a:bodyPr/>
                    <a:lstStyle/>
                    <a:p>
                      <a:pPr indent="0" lvl="0" marL="0" rtl="0" algn="l">
                        <a:spcBef>
                          <a:spcPts val="0"/>
                        </a:spcBef>
                        <a:spcAft>
                          <a:spcPts val="0"/>
                        </a:spcAft>
                        <a:buNone/>
                      </a:pPr>
                      <a:r>
                        <a:rPr lang="en">
                          <a:solidFill>
                            <a:schemeClr val="dk1"/>
                          </a:solidFill>
                          <a:latin typeface="Inter"/>
                          <a:ea typeface="Inter"/>
                          <a:cs typeface="Inter"/>
                          <a:sym typeface="Inter"/>
                        </a:rPr>
                        <a:t>Insert the name of the sandwich</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hMerge="1"/>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2</a:t>
                      </a:r>
                      <a:endParaRPr>
                        <a:solidFill>
                          <a:schemeClr val="dk1"/>
                        </a:solidFill>
                        <a:latin typeface="Inter"/>
                        <a:ea typeface="Inter"/>
                        <a:cs typeface="Inter"/>
                        <a:sym typeface="Inter"/>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761" name="Google Shape;761;p68"/>
          <p:cNvSpPr txBox="1"/>
          <p:nvPr/>
        </p:nvSpPr>
        <p:spPr>
          <a:xfrm>
            <a:off x="713225" y="1317714"/>
            <a:ext cx="7717800" cy="3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Inter"/>
                <a:ea typeface="Inter"/>
                <a:cs typeface="Inter"/>
                <a:sym typeface="Inter"/>
              </a:rPr>
              <a:t>Write the name </a:t>
            </a:r>
            <a:r>
              <a:rPr lang="en">
                <a:solidFill>
                  <a:schemeClr val="dk1"/>
                </a:solidFill>
                <a:latin typeface="Inter"/>
                <a:ea typeface="Inter"/>
                <a:cs typeface="Inter"/>
                <a:sym typeface="Inter"/>
              </a:rPr>
              <a:t>of the sandwiches </a:t>
            </a:r>
            <a:r>
              <a:rPr b="1" lang="en">
                <a:solidFill>
                  <a:schemeClr val="dk1"/>
                </a:solidFill>
                <a:latin typeface="Inter"/>
                <a:ea typeface="Inter"/>
                <a:cs typeface="Inter"/>
                <a:sym typeface="Inter"/>
              </a:rPr>
              <a:t>you liked the most</a:t>
            </a:r>
            <a:r>
              <a:rPr lang="en">
                <a:solidFill>
                  <a:schemeClr val="dk1"/>
                </a:solidFill>
                <a:latin typeface="Inter"/>
                <a:ea typeface="Inter"/>
                <a:cs typeface="Inter"/>
                <a:sym typeface="Inter"/>
              </a:rPr>
              <a:t> and </a:t>
            </a:r>
            <a:r>
              <a:rPr b="1" lang="en">
                <a:solidFill>
                  <a:schemeClr val="dk1"/>
                </a:solidFill>
                <a:latin typeface="Inter"/>
                <a:ea typeface="Inter"/>
                <a:cs typeface="Inter"/>
                <a:sym typeface="Inter"/>
              </a:rPr>
              <a:t>rate them </a:t>
            </a:r>
            <a:r>
              <a:rPr lang="en">
                <a:solidFill>
                  <a:schemeClr val="dk1"/>
                </a:solidFill>
                <a:latin typeface="Inter"/>
                <a:ea typeface="Inter"/>
                <a:cs typeface="Inter"/>
                <a:sym typeface="Inter"/>
              </a:rPr>
              <a:t>from one to ten</a:t>
            </a:r>
            <a:endParaRPr>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a:t>
            </a:r>
            <a:r>
              <a:rPr lang="en">
                <a:solidFill>
                  <a:schemeClr val="accent4"/>
                </a:solidFill>
              </a:rPr>
              <a:t>contents</a:t>
            </a:r>
            <a:endParaRPr>
              <a:solidFill>
                <a:schemeClr val="accent4"/>
              </a:solidFill>
            </a:endParaRPr>
          </a:p>
        </p:txBody>
      </p:sp>
      <p:sp>
        <p:nvSpPr>
          <p:cNvPr id="386" name="Google Shape;386;p42"/>
          <p:cNvSpPr txBox="1"/>
          <p:nvPr>
            <p:ph idx="3" type="subTitle"/>
          </p:nvPr>
        </p:nvSpPr>
        <p:spPr>
          <a:xfrm>
            <a:off x="2015013" y="3745750"/>
            <a:ext cx="251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sz="1600"/>
          </a:p>
        </p:txBody>
      </p:sp>
      <p:sp>
        <p:nvSpPr>
          <p:cNvPr id="387" name="Google Shape;387;p42"/>
          <p:cNvSpPr txBox="1"/>
          <p:nvPr>
            <p:ph idx="1" type="subTitle"/>
          </p:nvPr>
        </p:nvSpPr>
        <p:spPr>
          <a:xfrm>
            <a:off x="716500" y="2164972"/>
            <a:ext cx="251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88" name="Google Shape;388;p42"/>
          <p:cNvSpPr txBox="1"/>
          <p:nvPr>
            <p:ph idx="2" type="subTitle"/>
          </p:nvPr>
        </p:nvSpPr>
        <p:spPr>
          <a:xfrm>
            <a:off x="3316784" y="2164972"/>
            <a:ext cx="251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89" name="Google Shape;389;p42"/>
          <p:cNvSpPr txBox="1"/>
          <p:nvPr>
            <p:ph idx="4" type="subTitle"/>
          </p:nvPr>
        </p:nvSpPr>
        <p:spPr>
          <a:xfrm>
            <a:off x="4615297" y="3745750"/>
            <a:ext cx="251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90" name="Google Shape;390;p42"/>
          <p:cNvSpPr txBox="1"/>
          <p:nvPr>
            <p:ph idx="5" type="subTitle"/>
          </p:nvPr>
        </p:nvSpPr>
        <p:spPr>
          <a:xfrm>
            <a:off x="5917068" y="2164972"/>
            <a:ext cx="2513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91" name="Google Shape;391;p42"/>
          <p:cNvSpPr txBox="1"/>
          <p:nvPr>
            <p:ph idx="6" type="title"/>
          </p:nvPr>
        </p:nvSpPr>
        <p:spPr>
          <a:xfrm>
            <a:off x="1561000" y="1351575"/>
            <a:ext cx="82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2" name="Google Shape;392;p42"/>
          <p:cNvSpPr txBox="1"/>
          <p:nvPr>
            <p:ph idx="7" type="title"/>
          </p:nvPr>
        </p:nvSpPr>
        <p:spPr>
          <a:xfrm>
            <a:off x="2859513" y="2931773"/>
            <a:ext cx="82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93" name="Google Shape;393;p42"/>
          <p:cNvSpPr txBox="1"/>
          <p:nvPr>
            <p:ph idx="8" type="title"/>
          </p:nvPr>
        </p:nvSpPr>
        <p:spPr>
          <a:xfrm>
            <a:off x="4161284" y="1351575"/>
            <a:ext cx="82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4" name="Google Shape;394;p42"/>
          <p:cNvSpPr txBox="1"/>
          <p:nvPr>
            <p:ph idx="9" type="title"/>
          </p:nvPr>
        </p:nvSpPr>
        <p:spPr>
          <a:xfrm>
            <a:off x="5459797" y="2931773"/>
            <a:ext cx="82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5" name="Google Shape;395;p42"/>
          <p:cNvSpPr txBox="1"/>
          <p:nvPr>
            <p:ph idx="13" type="title"/>
          </p:nvPr>
        </p:nvSpPr>
        <p:spPr>
          <a:xfrm>
            <a:off x="6761568" y="1351575"/>
            <a:ext cx="82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96" name="Google Shape;396;p42"/>
          <p:cNvSpPr txBox="1"/>
          <p:nvPr>
            <p:ph idx="14" type="subTitle"/>
          </p:nvPr>
        </p:nvSpPr>
        <p:spPr>
          <a:xfrm>
            <a:off x="716500" y="1820666"/>
            <a:ext cx="25137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97" name="Google Shape;397;p42"/>
          <p:cNvSpPr txBox="1"/>
          <p:nvPr>
            <p:ph idx="15" type="subTitle"/>
          </p:nvPr>
        </p:nvSpPr>
        <p:spPr>
          <a:xfrm>
            <a:off x="3316784" y="1820666"/>
            <a:ext cx="25137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Sandwiches</a:t>
            </a:r>
            <a:endParaRPr/>
          </a:p>
        </p:txBody>
      </p:sp>
      <p:sp>
        <p:nvSpPr>
          <p:cNvPr id="398" name="Google Shape;398;p42"/>
          <p:cNvSpPr txBox="1"/>
          <p:nvPr>
            <p:ph idx="16" type="subTitle"/>
          </p:nvPr>
        </p:nvSpPr>
        <p:spPr>
          <a:xfrm>
            <a:off x="5917068" y="1820666"/>
            <a:ext cx="25137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Ingredients</a:t>
            </a:r>
            <a:endParaRPr/>
          </a:p>
        </p:txBody>
      </p:sp>
      <p:sp>
        <p:nvSpPr>
          <p:cNvPr id="399" name="Google Shape;399;p42"/>
          <p:cNvSpPr txBox="1"/>
          <p:nvPr>
            <p:ph idx="17" type="subTitle"/>
          </p:nvPr>
        </p:nvSpPr>
        <p:spPr>
          <a:xfrm>
            <a:off x="2015013" y="3400926"/>
            <a:ext cx="25137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Tips to </a:t>
            </a:r>
            <a:r>
              <a:rPr lang="en"/>
              <a:t>cook</a:t>
            </a:r>
            <a:endParaRPr/>
          </a:p>
        </p:txBody>
      </p:sp>
      <p:sp>
        <p:nvSpPr>
          <p:cNvPr id="400" name="Google Shape;400;p42"/>
          <p:cNvSpPr txBox="1"/>
          <p:nvPr>
            <p:ph idx="18" type="subTitle"/>
          </p:nvPr>
        </p:nvSpPr>
        <p:spPr>
          <a:xfrm>
            <a:off x="4615297" y="3400926"/>
            <a:ext cx="25137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Precautions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9"/>
          <p:cNvSpPr txBox="1"/>
          <p:nvPr>
            <p:ph type="title"/>
          </p:nvPr>
        </p:nvSpPr>
        <p:spPr>
          <a:xfrm flipH="1">
            <a:off x="713225" y="2417588"/>
            <a:ext cx="50037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Precautions</a:t>
            </a:r>
            <a:endParaRPr/>
          </a:p>
        </p:txBody>
      </p:sp>
      <p:sp>
        <p:nvSpPr>
          <p:cNvPr id="767" name="Google Shape;767;p69"/>
          <p:cNvSpPr txBox="1"/>
          <p:nvPr>
            <p:ph idx="2" type="title"/>
          </p:nvPr>
        </p:nvSpPr>
        <p:spPr>
          <a:xfrm flipH="1">
            <a:off x="2258225" y="1603838"/>
            <a:ext cx="19137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68" name="Google Shape;768;p69"/>
          <p:cNvSpPr txBox="1"/>
          <p:nvPr>
            <p:ph idx="1" type="subTitle"/>
          </p:nvPr>
        </p:nvSpPr>
        <p:spPr>
          <a:xfrm flipH="1">
            <a:off x="713225" y="3164663"/>
            <a:ext cx="50037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769" name="Google Shape;769;p69"/>
          <p:cNvPicPr preferRelativeResize="0"/>
          <p:nvPr>
            <p:ph idx="3" type="pic"/>
          </p:nvPr>
        </p:nvPicPr>
        <p:blipFill rotWithShape="1">
          <a:blip r:embed="rId3">
            <a:alphaModFix/>
          </a:blip>
          <a:srcRect b="0" l="35857" r="20820" t="0"/>
          <a:stretch/>
        </p:blipFill>
        <p:spPr>
          <a:xfrm flipH="1">
            <a:off x="5793024" y="539500"/>
            <a:ext cx="2637901" cy="4064399"/>
          </a:xfrm>
          <a:prstGeom prst="rect">
            <a:avLst/>
          </a:prstGeom>
        </p:spPr>
      </p:pic>
      <p:sp>
        <p:nvSpPr>
          <p:cNvPr id="770" name="Google Shape;770;p69"/>
          <p:cNvSpPr/>
          <p:nvPr/>
        </p:nvSpPr>
        <p:spPr>
          <a:xfrm rot="833708">
            <a:off x="548247" y="1157722"/>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9"/>
          <p:cNvSpPr/>
          <p:nvPr/>
        </p:nvSpPr>
        <p:spPr>
          <a:xfrm flipH="1" rot="-5725609">
            <a:off x="503852" y="-319565"/>
            <a:ext cx="1744720" cy="1606214"/>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a:off x="5568544" y="10237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7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n adult must </a:t>
            </a:r>
            <a:r>
              <a:rPr lang="en">
                <a:solidFill>
                  <a:schemeClr val="accent4"/>
                </a:solidFill>
              </a:rPr>
              <a:t>help me with...</a:t>
            </a:r>
            <a:endParaRPr>
              <a:solidFill>
                <a:schemeClr val="accent4"/>
              </a:solidFill>
            </a:endParaRPr>
          </a:p>
        </p:txBody>
      </p:sp>
      <p:sp>
        <p:nvSpPr>
          <p:cNvPr id="778" name="Google Shape;778;p70"/>
          <p:cNvSpPr txBox="1"/>
          <p:nvPr/>
        </p:nvSpPr>
        <p:spPr>
          <a:xfrm>
            <a:off x="1170475" y="1702479"/>
            <a:ext cx="2320500" cy="548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latin typeface="Inter"/>
                <a:ea typeface="Inter"/>
                <a:cs typeface="Inter"/>
                <a:sym typeface="Inter"/>
              </a:rPr>
              <a:t>Mercury is the closest planet to the Sun</a:t>
            </a:r>
            <a:endParaRPr>
              <a:solidFill>
                <a:schemeClr val="dk1"/>
              </a:solidFill>
              <a:latin typeface="Inter"/>
              <a:ea typeface="Inter"/>
              <a:cs typeface="Inter"/>
              <a:sym typeface="Inter"/>
            </a:endParaRPr>
          </a:p>
        </p:txBody>
      </p:sp>
      <p:sp>
        <p:nvSpPr>
          <p:cNvPr id="779" name="Google Shape;779;p70"/>
          <p:cNvSpPr txBox="1"/>
          <p:nvPr/>
        </p:nvSpPr>
        <p:spPr>
          <a:xfrm>
            <a:off x="1170475" y="1325175"/>
            <a:ext cx="23205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2400">
                <a:solidFill>
                  <a:schemeClr val="dk1"/>
                </a:solidFill>
                <a:latin typeface="Bowlby One"/>
                <a:ea typeface="Bowlby One"/>
                <a:cs typeface="Bowlby One"/>
                <a:sym typeface="Bowlby One"/>
              </a:rPr>
              <a:t>Blender</a:t>
            </a:r>
            <a:endParaRPr sz="2400">
              <a:solidFill>
                <a:schemeClr val="dk1"/>
              </a:solidFill>
              <a:latin typeface="Bowlby One"/>
              <a:ea typeface="Bowlby One"/>
              <a:cs typeface="Bowlby One"/>
              <a:sym typeface="Bowlby One"/>
            </a:endParaRPr>
          </a:p>
        </p:txBody>
      </p:sp>
      <p:sp>
        <p:nvSpPr>
          <p:cNvPr id="780" name="Google Shape;780;p70"/>
          <p:cNvSpPr txBox="1"/>
          <p:nvPr/>
        </p:nvSpPr>
        <p:spPr>
          <a:xfrm>
            <a:off x="1170475" y="2803002"/>
            <a:ext cx="2320500" cy="548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latin typeface="Inter"/>
                <a:ea typeface="Inter"/>
                <a:cs typeface="Inter"/>
                <a:sym typeface="Inter"/>
              </a:rPr>
              <a:t>Venus is the second planet from the Sun</a:t>
            </a:r>
            <a:endParaRPr>
              <a:solidFill>
                <a:schemeClr val="dk1"/>
              </a:solidFill>
              <a:latin typeface="Inter"/>
              <a:ea typeface="Inter"/>
              <a:cs typeface="Inter"/>
              <a:sym typeface="Inter"/>
            </a:endParaRPr>
          </a:p>
        </p:txBody>
      </p:sp>
      <p:sp>
        <p:nvSpPr>
          <p:cNvPr id="781" name="Google Shape;781;p70"/>
          <p:cNvSpPr txBox="1"/>
          <p:nvPr/>
        </p:nvSpPr>
        <p:spPr>
          <a:xfrm>
            <a:off x="1170475" y="2425698"/>
            <a:ext cx="23205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2400">
                <a:solidFill>
                  <a:schemeClr val="dk1"/>
                </a:solidFill>
                <a:latin typeface="Bowlby One"/>
                <a:ea typeface="Bowlby One"/>
                <a:cs typeface="Bowlby One"/>
                <a:sym typeface="Bowlby One"/>
              </a:rPr>
              <a:t>Stove</a:t>
            </a:r>
            <a:endParaRPr sz="2400">
              <a:solidFill>
                <a:schemeClr val="dk1"/>
              </a:solidFill>
              <a:latin typeface="Bowlby One"/>
              <a:ea typeface="Bowlby One"/>
              <a:cs typeface="Bowlby One"/>
              <a:sym typeface="Bowlby One"/>
            </a:endParaRPr>
          </a:p>
        </p:txBody>
      </p:sp>
      <p:sp>
        <p:nvSpPr>
          <p:cNvPr id="782" name="Google Shape;782;p70"/>
          <p:cNvSpPr txBox="1"/>
          <p:nvPr/>
        </p:nvSpPr>
        <p:spPr>
          <a:xfrm>
            <a:off x="1170475" y="3903525"/>
            <a:ext cx="2320500" cy="548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a:solidFill>
                  <a:schemeClr val="dk1"/>
                </a:solidFill>
                <a:latin typeface="Inter"/>
                <a:ea typeface="Inter"/>
                <a:cs typeface="Inter"/>
                <a:sym typeface="Inter"/>
              </a:rPr>
              <a:t>Earth is the only planet with life</a:t>
            </a:r>
            <a:endParaRPr>
              <a:solidFill>
                <a:schemeClr val="dk1"/>
              </a:solidFill>
              <a:latin typeface="Inter"/>
              <a:ea typeface="Inter"/>
              <a:cs typeface="Inter"/>
              <a:sym typeface="Inter"/>
            </a:endParaRPr>
          </a:p>
        </p:txBody>
      </p:sp>
      <p:sp>
        <p:nvSpPr>
          <p:cNvPr id="783" name="Google Shape;783;p70"/>
          <p:cNvSpPr txBox="1"/>
          <p:nvPr/>
        </p:nvSpPr>
        <p:spPr>
          <a:xfrm>
            <a:off x="1170475" y="3526221"/>
            <a:ext cx="23205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lang="en" sz="2400">
                <a:solidFill>
                  <a:schemeClr val="dk1"/>
                </a:solidFill>
                <a:latin typeface="Bowlby One"/>
                <a:ea typeface="Bowlby One"/>
                <a:cs typeface="Bowlby One"/>
                <a:sym typeface="Bowlby One"/>
              </a:rPr>
              <a:t>Mixer</a:t>
            </a:r>
            <a:endParaRPr sz="2400">
              <a:solidFill>
                <a:schemeClr val="dk1"/>
              </a:solidFill>
              <a:latin typeface="Bowlby One"/>
              <a:ea typeface="Bowlby One"/>
              <a:cs typeface="Bowlby One"/>
              <a:sym typeface="Bowlby One"/>
            </a:endParaRPr>
          </a:p>
        </p:txBody>
      </p:sp>
      <p:sp>
        <p:nvSpPr>
          <p:cNvPr id="784" name="Google Shape;784;p70"/>
          <p:cNvSpPr txBox="1"/>
          <p:nvPr/>
        </p:nvSpPr>
        <p:spPr>
          <a:xfrm>
            <a:off x="5653071" y="1702479"/>
            <a:ext cx="23205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Inter"/>
                <a:ea typeface="Inter"/>
                <a:cs typeface="Inter"/>
                <a:sym typeface="Inter"/>
              </a:rPr>
              <a:t>Despite being red, Mars is a cold place</a:t>
            </a:r>
            <a:endParaRPr>
              <a:solidFill>
                <a:schemeClr val="dk1"/>
              </a:solidFill>
              <a:latin typeface="Inter"/>
              <a:ea typeface="Inter"/>
              <a:cs typeface="Inter"/>
              <a:sym typeface="Inter"/>
            </a:endParaRPr>
          </a:p>
        </p:txBody>
      </p:sp>
      <p:sp>
        <p:nvSpPr>
          <p:cNvPr id="785" name="Google Shape;785;p70"/>
          <p:cNvSpPr txBox="1"/>
          <p:nvPr/>
        </p:nvSpPr>
        <p:spPr>
          <a:xfrm>
            <a:off x="5653071" y="1325175"/>
            <a:ext cx="23205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Bowlby One"/>
                <a:ea typeface="Bowlby One"/>
                <a:cs typeface="Bowlby One"/>
                <a:sym typeface="Bowlby One"/>
              </a:rPr>
              <a:t>Oven</a:t>
            </a:r>
            <a:endParaRPr sz="2400">
              <a:solidFill>
                <a:schemeClr val="dk1"/>
              </a:solidFill>
              <a:latin typeface="Bowlby One"/>
              <a:ea typeface="Bowlby One"/>
              <a:cs typeface="Bowlby One"/>
              <a:sym typeface="Bowlby One"/>
            </a:endParaRPr>
          </a:p>
        </p:txBody>
      </p:sp>
      <p:sp>
        <p:nvSpPr>
          <p:cNvPr id="786" name="Google Shape;786;p70"/>
          <p:cNvSpPr txBox="1"/>
          <p:nvPr/>
        </p:nvSpPr>
        <p:spPr>
          <a:xfrm>
            <a:off x="5653071" y="2803002"/>
            <a:ext cx="23205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Inter"/>
                <a:ea typeface="Inter"/>
                <a:cs typeface="Inter"/>
                <a:sym typeface="Inter"/>
              </a:rPr>
              <a:t>Jupiter is the biggest planet of them all</a:t>
            </a:r>
            <a:endParaRPr>
              <a:solidFill>
                <a:schemeClr val="dk1"/>
              </a:solidFill>
              <a:latin typeface="Inter"/>
              <a:ea typeface="Inter"/>
              <a:cs typeface="Inter"/>
              <a:sym typeface="Inter"/>
            </a:endParaRPr>
          </a:p>
        </p:txBody>
      </p:sp>
      <p:sp>
        <p:nvSpPr>
          <p:cNvPr id="787" name="Google Shape;787;p70"/>
          <p:cNvSpPr txBox="1"/>
          <p:nvPr/>
        </p:nvSpPr>
        <p:spPr>
          <a:xfrm>
            <a:off x="5653071" y="2425698"/>
            <a:ext cx="23205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Bowlby One"/>
                <a:ea typeface="Bowlby One"/>
                <a:cs typeface="Bowlby One"/>
                <a:sym typeface="Bowlby One"/>
              </a:rPr>
              <a:t>Microwave </a:t>
            </a:r>
            <a:endParaRPr sz="2400">
              <a:solidFill>
                <a:schemeClr val="dk1"/>
              </a:solidFill>
              <a:latin typeface="Bowlby One"/>
              <a:ea typeface="Bowlby One"/>
              <a:cs typeface="Bowlby One"/>
              <a:sym typeface="Bowlby One"/>
            </a:endParaRPr>
          </a:p>
        </p:txBody>
      </p:sp>
      <p:sp>
        <p:nvSpPr>
          <p:cNvPr id="788" name="Google Shape;788;p70"/>
          <p:cNvSpPr txBox="1"/>
          <p:nvPr/>
        </p:nvSpPr>
        <p:spPr>
          <a:xfrm>
            <a:off x="5653071" y="3903525"/>
            <a:ext cx="2320500" cy="54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Inter"/>
                <a:ea typeface="Inter"/>
                <a:cs typeface="Inter"/>
                <a:sym typeface="Inter"/>
              </a:rPr>
              <a:t>Saturn has a high number of moons</a:t>
            </a:r>
            <a:endParaRPr>
              <a:solidFill>
                <a:schemeClr val="dk1"/>
              </a:solidFill>
              <a:latin typeface="Inter"/>
              <a:ea typeface="Inter"/>
              <a:cs typeface="Inter"/>
              <a:sym typeface="Inter"/>
            </a:endParaRPr>
          </a:p>
        </p:txBody>
      </p:sp>
      <p:sp>
        <p:nvSpPr>
          <p:cNvPr id="789" name="Google Shape;789;p70"/>
          <p:cNvSpPr txBox="1"/>
          <p:nvPr/>
        </p:nvSpPr>
        <p:spPr>
          <a:xfrm>
            <a:off x="5653071" y="3526221"/>
            <a:ext cx="23205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2400">
                <a:solidFill>
                  <a:schemeClr val="dk1"/>
                </a:solidFill>
                <a:latin typeface="Bowlby One"/>
                <a:ea typeface="Bowlby One"/>
                <a:cs typeface="Bowlby One"/>
                <a:sym typeface="Bowlby One"/>
              </a:rPr>
              <a:t>Knife</a:t>
            </a:r>
            <a:endParaRPr sz="2400">
              <a:solidFill>
                <a:schemeClr val="dk1"/>
              </a:solidFill>
              <a:latin typeface="Bowlby One"/>
              <a:ea typeface="Bowlby One"/>
              <a:cs typeface="Bowlby One"/>
              <a:sym typeface="Bowlby One"/>
            </a:endParaRPr>
          </a:p>
        </p:txBody>
      </p:sp>
      <p:cxnSp>
        <p:nvCxnSpPr>
          <p:cNvPr id="790" name="Google Shape;790;p70"/>
          <p:cNvCxnSpPr>
            <a:stCxn id="791" idx="2"/>
            <a:endCxn id="779" idx="3"/>
          </p:cNvCxnSpPr>
          <p:nvPr/>
        </p:nvCxnSpPr>
        <p:spPr>
          <a:xfrm rot="10800000">
            <a:off x="3490972" y="1553917"/>
            <a:ext cx="741600" cy="11004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792" name="Google Shape;792;p70"/>
          <p:cNvCxnSpPr>
            <a:stCxn id="791" idx="6"/>
            <a:endCxn id="785" idx="1"/>
          </p:cNvCxnSpPr>
          <p:nvPr/>
        </p:nvCxnSpPr>
        <p:spPr>
          <a:xfrm flipH="1" rot="10800000">
            <a:off x="4911472" y="1553917"/>
            <a:ext cx="741600" cy="11004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793" name="Google Shape;793;p70"/>
          <p:cNvCxnSpPr>
            <a:stCxn id="791" idx="6"/>
            <a:endCxn id="787" idx="1"/>
          </p:cNvCxnSpPr>
          <p:nvPr/>
        </p:nvCxnSpPr>
        <p:spPr>
          <a:xfrm>
            <a:off x="4911472" y="2654317"/>
            <a:ext cx="741600" cy="6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794" name="Google Shape;794;p70"/>
          <p:cNvCxnSpPr>
            <a:stCxn id="791" idx="6"/>
            <a:endCxn id="789" idx="1"/>
          </p:cNvCxnSpPr>
          <p:nvPr/>
        </p:nvCxnSpPr>
        <p:spPr>
          <a:xfrm>
            <a:off x="4911472" y="2654317"/>
            <a:ext cx="741600" cy="11004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795" name="Google Shape;795;p70"/>
          <p:cNvCxnSpPr>
            <a:stCxn id="791" idx="2"/>
            <a:endCxn id="781" idx="3"/>
          </p:cNvCxnSpPr>
          <p:nvPr/>
        </p:nvCxnSpPr>
        <p:spPr>
          <a:xfrm flipH="1">
            <a:off x="3490972" y="2654317"/>
            <a:ext cx="741600" cy="6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796" name="Google Shape;796;p70"/>
          <p:cNvCxnSpPr>
            <a:stCxn id="791" idx="2"/>
            <a:endCxn id="783" idx="3"/>
          </p:cNvCxnSpPr>
          <p:nvPr/>
        </p:nvCxnSpPr>
        <p:spPr>
          <a:xfrm flipH="1">
            <a:off x="3490972" y="2654317"/>
            <a:ext cx="741600" cy="1100400"/>
          </a:xfrm>
          <a:prstGeom prst="bentConnector3">
            <a:avLst>
              <a:gd fmla="val 50000" name="adj1"/>
            </a:avLst>
          </a:prstGeom>
          <a:noFill/>
          <a:ln cap="flat" cmpd="sng" w="9525">
            <a:solidFill>
              <a:schemeClr val="dk1"/>
            </a:solidFill>
            <a:prstDash val="solid"/>
            <a:round/>
            <a:headEnd len="med" w="med" type="none"/>
            <a:tailEnd len="med" w="med" type="oval"/>
          </a:ln>
        </p:spPr>
      </p:cxnSp>
      <p:grpSp>
        <p:nvGrpSpPr>
          <p:cNvPr id="797" name="Google Shape;797;p70"/>
          <p:cNvGrpSpPr/>
          <p:nvPr/>
        </p:nvGrpSpPr>
        <p:grpSpPr>
          <a:xfrm>
            <a:off x="4232572" y="2314867"/>
            <a:ext cx="678900" cy="678900"/>
            <a:chOff x="4232572" y="2482900"/>
            <a:chExt cx="678900" cy="678900"/>
          </a:xfrm>
        </p:grpSpPr>
        <p:sp>
          <p:nvSpPr>
            <p:cNvPr id="798" name="Google Shape;798;p70"/>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0"/>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70"/>
          <p:cNvGrpSpPr/>
          <p:nvPr/>
        </p:nvGrpSpPr>
        <p:grpSpPr>
          <a:xfrm>
            <a:off x="4390373" y="2496903"/>
            <a:ext cx="363316" cy="315437"/>
            <a:chOff x="6218300" y="4416175"/>
            <a:chExt cx="516000" cy="448000"/>
          </a:xfrm>
        </p:grpSpPr>
        <p:sp>
          <p:nvSpPr>
            <p:cNvPr id="800" name="Google Shape;800;p7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1" name="Google Shape;801;p7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02" name="Google Shape;802;p7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uccess rate </a:t>
            </a:r>
            <a:r>
              <a:rPr lang="en">
                <a:solidFill>
                  <a:schemeClr val="accent4"/>
                </a:solidFill>
              </a:rPr>
              <a:t>of the activity</a:t>
            </a:r>
            <a:endParaRPr>
              <a:solidFill>
                <a:schemeClr val="accent4"/>
              </a:solidFill>
            </a:endParaRPr>
          </a:p>
        </p:txBody>
      </p:sp>
      <p:sp>
        <p:nvSpPr>
          <p:cNvPr id="808" name="Google Shape;808;p71"/>
          <p:cNvSpPr txBox="1"/>
          <p:nvPr/>
        </p:nvSpPr>
        <p:spPr>
          <a:xfrm>
            <a:off x="981900" y="3925750"/>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Inter"/>
                <a:ea typeface="Inter"/>
                <a:cs typeface="Inter"/>
                <a:sym typeface="Inter"/>
              </a:rPr>
              <a:t>Follow the link in the graph to modify its data and then paste the new one here. </a:t>
            </a:r>
            <a:r>
              <a:rPr b="1" lang="en" sz="1000" u="sng">
                <a:solidFill>
                  <a:schemeClr val="dk1"/>
                </a:solidFill>
                <a:latin typeface="Inter"/>
                <a:ea typeface="Inter"/>
                <a:cs typeface="Inter"/>
                <a:sym typeface="Inter"/>
                <a:hlinkClick r:id="rId3">
                  <a:extLst>
                    <a:ext uri="{A12FA001-AC4F-418D-AE19-62706E023703}">
                      <ahyp:hlinkClr val="tx"/>
                    </a:ext>
                  </a:extLst>
                </a:hlinkClick>
              </a:rPr>
              <a:t>For more info, click here</a:t>
            </a:r>
            <a:endParaRPr b="1" sz="1000" u="sng">
              <a:solidFill>
                <a:schemeClr val="dk1"/>
              </a:solidFill>
              <a:latin typeface="Inter"/>
              <a:ea typeface="Inter"/>
              <a:cs typeface="Inter"/>
              <a:sym typeface="Inter"/>
            </a:endParaRPr>
          </a:p>
        </p:txBody>
      </p:sp>
      <p:sp>
        <p:nvSpPr>
          <p:cNvPr id="809" name="Google Shape;809;p71"/>
          <p:cNvSpPr txBox="1"/>
          <p:nvPr/>
        </p:nvSpPr>
        <p:spPr>
          <a:xfrm>
            <a:off x="713232" y="2781625"/>
            <a:ext cx="2304000" cy="8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Venus has a beautiful name and is the second planet from the Sun</a:t>
            </a:r>
            <a:endParaRPr>
              <a:solidFill>
                <a:schemeClr val="dk1"/>
              </a:solidFill>
              <a:latin typeface="Inter"/>
              <a:ea typeface="Inter"/>
              <a:cs typeface="Inter"/>
              <a:sym typeface="Inter"/>
            </a:endParaRPr>
          </a:p>
        </p:txBody>
      </p:sp>
      <p:sp>
        <p:nvSpPr>
          <p:cNvPr id="810" name="Google Shape;810;p71"/>
          <p:cNvSpPr txBox="1"/>
          <p:nvPr/>
        </p:nvSpPr>
        <p:spPr>
          <a:xfrm>
            <a:off x="713232" y="2417825"/>
            <a:ext cx="2304000" cy="505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Bowlby One"/>
                <a:ea typeface="Bowlby One"/>
                <a:cs typeface="Bowlby One"/>
                <a:sym typeface="Bowlby One"/>
              </a:rPr>
              <a:t>Success</a:t>
            </a:r>
            <a:endParaRPr sz="2400">
              <a:solidFill>
                <a:schemeClr val="dk1"/>
              </a:solidFill>
              <a:latin typeface="Bowlby One"/>
              <a:ea typeface="Bowlby One"/>
              <a:cs typeface="Bowlby One"/>
              <a:sym typeface="Bowlby One"/>
            </a:endParaRPr>
          </a:p>
        </p:txBody>
      </p:sp>
      <p:sp>
        <p:nvSpPr>
          <p:cNvPr id="811" name="Google Shape;811;p71"/>
          <p:cNvSpPr txBox="1"/>
          <p:nvPr/>
        </p:nvSpPr>
        <p:spPr>
          <a:xfrm>
            <a:off x="6120115" y="2781625"/>
            <a:ext cx="2304000" cy="88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Inter"/>
                <a:ea typeface="Inter"/>
                <a:cs typeface="Inter"/>
                <a:sym typeface="Inter"/>
              </a:rPr>
              <a:t>Despite being red, Mars is actually a cold place. It’s full of iron oxide dust</a:t>
            </a:r>
            <a:endParaRPr>
              <a:solidFill>
                <a:schemeClr val="dk1"/>
              </a:solidFill>
              <a:latin typeface="Inter"/>
              <a:ea typeface="Inter"/>
              <a:cs typeface="Inter"/>
              <a:sym typeface="Inter"/>
            </a:endParaRPr>
          </a:p>
        </p:txBody>
      </p:sp>
      <p:sp>
        <p:nvSpPr>
          <p:cNvPr id="812" name="Google Shape;812;p71"/>
          <p:cNvSpPr txBox="1"/>
          <p:nvPr/>
        </p:nvSpPr>
        <p:spPr>
          <a:xfrm>
            <a:off x="6120115" y="2417825"/>
            <a:ext cx="2304000" cy="505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Bowlby One"/>
                <a:ea typeface="Bowlby One"/>
                <a:cs typeface="Bowlby One"/>
                <a:sym typeface="Bowlby One"/>
              </a:rPr>
              <a:t>Failure</a:t>
            </a:r>
            <a:endParaRPr sz="2400">
              <a:solidFill>
                <a:schemeClr val="dk1"/>
              </a:solidFill>
              <a:latin typeface="Bowlby One"/>
              <a:ea typeface="Bowlby One"/>
              <a:cs typeface="Bowlby One"/>
              <a:sym typeface="Bowlby One"/>
            </a:endParaRPr>
          </a:p>
        </p:txBody>
      </p:sp>
      <p:sp>
        <p:nvSpPr>
          <p:cNvPr id="813" name="Google Shape;813;p71"/>
          <p:cNvSpPr txBox="1"/>
          <p:nvPr/>
        </p:nvSpPr>
        <p:spPr>
          <a:xfrm>
            <a:off x="1124247" y="1914150"/>
            <a:ext cx="1481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2"/>
                </a:solidFill>
                <a:latin typeface="Bowlby One"/>
                <a:ea typeface="Bowlby One"/>
                <a:cs typeface="Bowlby One"/>
                <a:sym typeface="Bowlby One"/>
              </a:rPr>
              <a:t>6</a:t>
            </a:r>
            <a:r>
              <a:rPr lang="en" sz="3000">
                <a:solidFill>
                  <a:schemeClr val="lt2"/>
                </a:solidFill>
                <a:latin typeface="Bowlby One"/>
                <a:ea typeface="Bowlby One"/>
                <a:cs typeface="Bowlby One"/>
                <a:sym typeface="Bowlby One"/>
              </a:rPr>
              <a:t>0%</a:t>
            </a:r>
            <a:endParaRPr sz="3000">
              <a:solidFill>
                <a:schemeClr val="lt2"/>
              </a:solidFill>
              <a:latin typeface="Bowlby One"/>
              <a:ea typeface="Bowlby One"/>
              <a:cs typeface="Bowlby One"/>
              <a:sym typeface="Bowlby One"/>
            </a:endParaRPr>
          </a:p>
        </p:txBody>
      </p:sp>
      <p:sp>
        <p:nvSpPr>
          <p:cNvPr id="814" name="Google Shape;814;p71"/>
          <p:cNvSpPr txBox="1"/>
          <p:nvPr/>
        </p:nvSpPr>
        <p:spPr>
          <a:xfrm>
            <a:off x="6528664" y="1914150"/>
            <a:ext cx="1481700" cy="40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4"/>
                </a:solidFill>
                <a:latin typeface="Bowlby One"/>
                <a:ea typeface="Bowlby One"/>
                <a:cs typeface="Bowlby One"/>
                <a:sym typeface="Bowlby One"/>
              </a:rPr>
              <a:t>40</a:t>
            </a:r>
            <a:r>
              <a:rPr lang="en" sz="3000">
                <a:solidFill>
                  <a:schemeClr val="accent4"/>
                </a:solidFill>
                <a:latin typeface="Bowlby One"/>
                <a:ea typeface="Bowlby One"/>
                <a:cs typeface="Bowlby One"/>
                <a:sym typeface="Bowlby One"/>
              </a:rPr>
              <a:t>%</a:t>
            </a:r>
            <a:endParaRPr sz="3000">
              <a:solidFill>
                <a:schemeClr val="accent4"/>
              </a:solidFill>
              <a:latin typeface="Bowlby One"/>
              <a:ea typeface="Bowlby One"/>
              <a:cs typeface="Bowlby One"/>
              <a:sym typeface="Bowlby One"/>
            </a:endParaRPr>
          </a:p>
        </p:txBody>
      </p:sp>
      <p:pic>
        <p:nvPicPr>
          <p:cNvPr id="815" name="Google Shape;815;p71" title="Gráfico">
            <a:hlinkClick r:id="rId4"/>
          </p:cNvPr>
          <p:cNvPicPr preferRelativeResize="0"/>
          <p:nvPr/>
        </p:nvPicPr>
        <p:blipFill>
          <a:blip r:embed="rId5">
            <a:alphaModFix/>
          </a:blip>
          <a:stretch>
            <a:fillRect/>
          </a:stretch>
        </p:blipFill>
        <p:spPr>
          <a:xfrm>
            <a:off x="3169632" y="1651725"/>
            <a:ext cx="2798083" cy="22740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2"/>
          <p:cNvSpPr txBox="1"/>
          <p:nvPr>
            <p:ph idx="3" type="subTitle"/>
          </p:nvPr>
        </p:nvSpPr>
        <p:spPr>
          <a:xfrm>
            <a:off x="4851895" y="3299100"/>
            <a:ext cx="2912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Kaliyah Harris</a:t>
            </a:r>
            <a:endParaRPr/>
          </a:p>
        </p:txBody>
      </p:sp>
      <p:sp>
        <p:nvSpPr>
          <p:cNvPr id="821" name="Google Shape;821;p72"/>
          <p:cNvSpPr txBox="1"/>
          <p:nvPr>
            <p:ph idx="4" type="subTitle"/>
          </p:nvPr>
        </p:nvSpPr>
        <p:spPr>
          <a:xfrm>
            <a:off x="1379550" y="3299100"/>
            <a:ext cx="29124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Jason Hill</a:t>
            </a:r>
            <a:endParaRPr/>
          </a:p>
        </p:txBody>
      </p:sp>
      <p:pic>
        <p:nvPicPr>
          <p:cNvPr id="822" name="Google Shape;822;p72"/>
          <p:cNvPicPr preferRelativeResize="0"/>
          <p:nvPr/>
        </p:nvPicPr>
        <p:blipFill rotWithShape="1">
          <a:blip r:embed="rId3">
            <a:alphaModFix/>
          </a:blip>
          <a:srcRect b="39348" l="24989" r="5671" t="14370"/>
          <a:stretch/>
        </p:blipFill>
        <p:spPr>
          <a:xfrm>
            <a:off x="5504089" y="1552225"/>
            <a:ext cx="1608000" cy="1608000"/>
          </a:xfrm>
          <a:prstGeom prst="rect">
            <a:avLst/>
          </a:prstGeom>
          <a:noFill/>
          <a:ln>
            <a:noFill/>
          </a:ln>
        </p:spPr>
      </p:pic>
      <p:pic>
        <p:nvPicPr>
          <p:cNvPr id="823" name="Google Shape;823;p72"/>
          <p:cNvPicPr preferRelativeResize="0"/>
          <p:nvPr/>
        </p:nvPicPr>
        <p:blipFill rotWithShape="1">
          <a:blip r:embed="rId4">
            <a:alphaModFix/>
          </a:blip>
          <a:srcRect b="37411" l="42518" r="0" t="24221"/>
          <a:stretch/>
        </p:blipFill>
        <p:spPr>
          <a:xfrm>
            <a:off x="2031864" y="1552175"/>
            <a:ext cx="1608000" cy="1608000"/>
          </a:xfrm>
          <a:prstGeom prst="rect">
            <a:avLst/>
          </a:prstGeom>
          <a:noFill/>
          <a:ln>
            <a:noFill/>
          </a:ln>
        </p:spPr>
      </p:pic>
      <p:sp>
        <p:nvSpPr>
          <p:cNvPr id="824" name="Google Shape;824;p7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Little hands, </a:t>
            </a:r>
            <a:r>
              <a:rPr lang="en">
                <a:solidFill>
                  <a:schemeClr val="accent4"/>
                </a:solidFill>
              </a:rPr>
              <a:t>big sandwiches</a:t>
            </a:r>
            <a:endParaRPr>
              <a:solidFill>
                <a:schemeClr val="accent4"/>
              </a:solidFill>
            </a:endParaRPr>
          </a:p>
        </p:txBody>
      </p:sp>
      <p:sp>
        <p:nvSpPr>
          <p:cNvPr id="825" name="Google Shape;825;p72"/>
          <p:cNvSpPr txBox="1"/>
          <p:nvPr>
            <p:ph idx="1" type="subTitle"/>
          </p:nvPr>
        </p:nvSpPr>
        <p:spPr>
          <a:xfrm>
            <a:off x="4851905" y="3729025"/>
            <a:ext cx="29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826" name="Google Shape;826;p72"/>
          <p:cNvSpPr txBox="1"/>
          <p:nvPr>
            <p:ph idx="2" type="subTitle"/>
          </p:nvPr>
        </p:nvSpPr>
        <p:spPr>
          <a:xfrm>
            <a:off x="1379811" y="3729025"/>
            <a:ext cx="29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03: </a:t>
            </a:r>
            <a:r>
              <a:rPr lang="en">
                <a:solidFill>
                  <a:schemeClr val="accent4"/>
                </a:solidFill>
              </a:rPr>
              <a:t>True or false</a:t>
            </a:r>
            <a:endParaRPr>
              <a:solidFill>
                <a:schemeClr val="accent4"/>
              </a:solidFill>
            </a:endParaRPr>
          </a:p>
        </p:txBody>
      </p:sp>
      <p:graphicFrame>
        <p:nvGraphicFramePr>
          <p:cNvPr id="832" name="Google Shape;832;p73"/>
          <p:cNvGraphicFramePr/>
          <p:nvPr/>
        </p:nvGraphicFramePr>
        <p:xfrm>
          <a:off x="713200" y="1847625"/>
          <a:ext cx="3000000" cy="3000000"/>
        </p:xfrm>
        <a:graphic>
          <a:graphicData uri="http://schemas.openxmlformats.org/drawingml/2006/table">
            <a:tbl>
              <a:tblPr>
                <a:noFill/>
                <a:tableStyleId>{C36B672C-9544-4EB3-9085-A0D5D22BFE53}</a:tableStyleId>
              </a:tblPr>
              <a:tblGrid>
                <a:gridCol w="6546850"/>
                <a:gridCol w="1157150"/>
              </a:tblGrid>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You should always wash your hands before making a sandwich</a:t>
                      </a:r>
                      <a:endParaRPr>
                        <a:solidFill>
                          <a:schemeClr val="dk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Inter"/>
                          <a:ea typeface="Inter"/>
                          <a:cs typeface="Inter"/>
                          <a:sym typeface="Inter"/>
                        </a:rPr>
                        <a:t>True</a:t>
                      </a:r>
                      <a:endParaRPr b="1">
                        <a:solidFill>
                          <a:schemeClr val="lt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Pre-K students should use a sharp knife to slice the bread</a:t>
                      </a:r>
                      <a:endParaRPr>
                        <a:solidFill>
                          <a:schemeClr val="dk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lt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It is important to choose fresh and nutritious ingredients</a:t>
                      </a:r>
                      <a:endParaRPr>
                        <a:solidFill>
                          <a:schemeClr val="dk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lt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Peanut butter and jelly is the only option for a sandwich filling</a:t>
                      </a:r>
                      <a:endParaRPr>
                        <a:solidFill>
                          <a:schemeClr val="dk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lt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lang="en">
                          <a:solidFill>
                            <a:schemeClr val="dk1"/>
                          </a:solidFill>
                          <a:latin typeface="Inter"/>
                          <a:ea typeface="Inter"/>
                          <a:cs typeface="Inter"/>
                          <a:sym typeface="Inter"/>
                        </a:rPr>
                        <a:t>Pre-K students should be supervised by an adult</a:t>
                      </a:r>
                      <a:endParaRPr>
                        <a:solidFill>
                          <a:schemeClr val="dk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a:solidFill>
                          <a:schemeClr val="lt1"/>
                        </a:solidFill>
                        <a:latin typeface="Inter"/>
                        <a:ea typeface="Inter"/>
                        <a:cs typeface="Inter"/>
                        <a:sym typeface="Inte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r>
            </a:tbl>
          </a:graphicData>
        </a:graphic>
      </p:graphicFrame>
      <p:sp>
        <p:nvSpPr>
          <p:cNvPr id="833" name="Google Shape;833;p73"/>
          <p:cNvSpPr txBox="1"/>
          <p:nvPr/>
        </p:nvSpPr>
        <p:spPr>
          <a:xfrm>
            <a:off x="713225" y="1317714"/>
            <a:ext cx="7717800" cy="38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Inter"/>
                <a:ea typeface="Inter"/>
                <a:cs typeface="Inter"/>
                <a:sym typeface="Inter"/>
              </a:rPr>
              <a:t>Write true or false</a:t>
            </a:r>
            <a:r>
              <a:rPr lang="en">
                <a:solidFill>
                  <a:schemeClr val="dk1"/>
                </a:solidFill>
                <a:latin typeface="Inter"/>
                <a:ea typeface="Inter"/>
                <a:cs typeface="Inter"/>
                <a:sym typeface="Inter"/>
              </a:rPr>
              <a:t> to the following sentences as appropriate</a:t>
            </a:r>
            <a:endParaRPr>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74"/>
          <p:cNvSpPr txBox="1"/>
          <p:nvPr>
            <p:ph type="title"/>
          </p:nvPr>
        </p:nvSpPr>
        <p:spPr>
          <a:xfrm>
            <a:off x="2079392" y="722200"/>
            <a:ext cx="4985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39" name="Google Shape;839;p74"/>
          <p:cNvSpPr txBox="1"/>
          <p:nvPr>
            <p:ph idx="1" type="subTitle"/>
          </p:nvPr>
        </p:nvSpPr>
        <p:spPr>
          <a:xfrm>
            <a:off x="2079350" y="1693750"/>
            <a:ext cx="49851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Bowlby One"/>
                <a:ea typeface="Bowlby One"/>
                <a:cs typeface="Bowlby One"/>
                <a:sym typeface="Bowlby One"/>
              </a:rPr>
              <a:t>D</a:t>
            </a:r>
            <a:r>
              <a:rPr lang="en" sz="2000">
                <a:solidFill>
                  <a:schemeClr val="accent4"/>
                </a:solidFill>
                <a:latin typeface="Bowlby One"/>
                <a:ea typeface="Bowlby One"/>
                <a:cs typeface="Bowlby One"/>
                <a:sym typeface="Bowlby One"/>
              </a:rPr>
              <a:t>o you have any questions?</a:t>
            </a:r>
            <a:endParaRPr sz="2000">
              <a:solidFill>
                <a:schemeClr val="accent4"/>
              </a:solidFill>
              <a:latin typeface="Bowlby One"/>
              <a:ea typeface="Bowlby One"/>
              <a:cs typeface="Bowlby One"/>
              <a:sym typeface="Bowlby One"/>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840" name="Google Shape;840;p74"/>
          <p:cNvSpPr txBox="1"/>
          <p:nvPr/>
        </p:nvSpPr>
        <p:spPr>
          <a:xfrm>
            <a:off x="2496150" y="416091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841" name="Google Shape;841;p74"/>
          <p:cNvGrpSpPr/>
          <p:nvPr/>
        </p:nvGrpSpPr>
        <p:grpSpPr>
          <a:xfrm>
            <a:off x="3322147" y="2924667"/>
            <a:ext cx="678900" cy="678900"/>
            <a:chOff x="4232572" y="2482900"/>
            <a:chExt cx="678900" cy="678900"/>
          </a:xfrm>
        </p:grpSpPr>
        <p:sp>
          <p:nvSpPr>
            <p:cNvPr id="842" name="Google Shape;842;p74"/>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4"/>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74"/>
          <p:cNvGrpSpPr/>
          <p:nvPr/>
        </p:nvGrpSpPr>
        <p:grpSpPr>
          <a:xfrm>
            <a:off x="4231322" y="2924667"/>
            <a:ext cx="678900" cy="678900"/>
            <a:chOff x="4232572" y="2482900"/>
            <a:chExt cx="678900" cy="678900"/>
          </a:xfrm>
        </p:grpSpPr>
        <p:sp>
          <p:nvSpPr>
            <p:cNvPr id="845" name="Google Shape;845;p74"/>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4"/>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74"/>
          <p:cNvGrpSpPr/>
          <p:nvPr/>
        </p:nvGrpSpPr>
        <p:grpSpPr>
          <a:xfrm>
            <a:off x="5140497" y="2924667"/>
            <a:ext cx="678900" cy="678900"/>
            <a:chOff x="4232572" y="2482900"/>
            <a:chExt cx="678900" cy="678900"/>
          </a:xfrm>
        </p:grpSpPr>
        <p:sp>
          <p:nvSpPr>
            <p:cNvPr id="848" name="Google Shape;848;p74"/>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4"/>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74"/>
          <p:cNvGrpSpPr/>
          <p:nvPr/>
        </p:nvGrpSpPr>
        <p:grpSpPr>
          <a:xfrm>
            <a:off x="3467761" y="3070300"/>
            <a:ext cx="387681" cy="387661"/>
            <a:chOff x="266768" y="1721375"/>
            <a:chExt cx="397907" cy="397887"/>
          </a:xfrm>
        </p:grpSpPr>
        <p:sp>
          <p:nvSpPr>
            <p:cNvPr id="851" name="Google Shape;851;p7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 name="Google Shape;853;p74"/>
          <p:cNvGrpSpPr/>
          <p:nvPr/>
        </p:nvGrpSpPr>
        <p:grpSpPr>
          <a:xfrm>
            <a:off x="5286107" y="3070300"/>
            <a:ext cx="387661" cy="387661"/>
            <a:chOff x="1379798" y="1723250"/>
            <a:chExt cx="397887" cy="397887"/>
          </a:xfrm>
        </p:grpSpPr>
        <p:sp>
          <p:nvSpPr>
            <p:cNvPr id="854" name="Google Shape;854;p7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74"/>
          <p:cNvGrpSpPr/>
          <p:nvPr/>
        </p:nvGrpSpPr>
        <p:grpSpPr>
          <a:xfrm>
            <a:off x="4376955" y="3070300"/>
            <a:ext cx="387641" cy="387661"/>
            <a:chOff x="864491" y="1723250"/>
            <a:chExt cx="397866" cy="397887"/>
          </a:xfrm>
        </p:grpSpPr>
        <p:sp>
          <p:nvSpPr>
            <p:cNvPr id="859" name="Google Shape;859;p7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 </a:t>
            </a:r>
            <a:r>
              <a:rPr lang="en">
                <a:solidFill>
                  <a:schemeClr val="accent4"/>
                </a:solidFill>
              </a:rPr>
              <a:t>Cooking</a:t>
            </a:r>
            <a:endParaRPr>
              <a:solidFill>
                <a:schemeClr val="accent4"/>
              </a:solidFill>
            </a:endParaRPr>
          </a:p>
        </p:txBody>
      </p:sp>
      <p:grpSp>
        <p:nvGrpSpPr>
          <p:cNvPr id="867" name="Google Shape;867;p75"/>
          <p:cNvGrpSpPr/>
          <p:nvPr/>
        </p:nvGrpSpPr>
        <p:grpSpPr>
          <a:xfrm>
            <a:off x="6155349" y="3759552"/>
            <a:ext cx="290092" cy="329105"/>
            <a:chOff x="3567454" y="9537601"/>
            <a:chExt cx="413060" cy="468610"/>
          </a:xfrm>
        </p:grpSpPr>
        <p:sp>
          <p:nvSpPr>
            <p:cNvPr id="868" name="Google Shape;868;p75"/>
            <p:cNvSpPr/>
            <p:nvPr/>
          </p:nvSpPr>
          <p:spPr>
            <a:xfrm>
              <a:off x="3724681" y="9619340"/>
              <a:ext cx="154149" cy="66114"/>
            </a:xfrm>
            <a:custGeom>
              <a:rect b="b" l="l" r="r" t="t"/>
              <a:pathLst>
                <a:path extrusionOk="0" h="1502" w="3502">
                  <a:moveTo>
                    <a:pt x="1739" y="1"/>
                  </a:moveTo>
                  <a:cubicBezTo>
                    <a:pt x="1501" y="1"/>
                    <a:pt x="1287" y="144"/>
                    <a:pt x="1191" y="358"/>
                  </a:cubicBezTo>
                  <a:lnTo>
                    <a:pt x="1096" y="525"/>
                  </a:lnTo>
                  <a:lnTo>
                    <a:pt x="572" y="525"/>
                  </a:lnTo>
                  <a:cubicBezTo>
                    <a:pt x="501" y="525"/>
                    <a:pt x="382" y="596"/>
                    <a:pt x="334" y="644"/>
                  </a:cubicBezTo>
                  <a:cubicBezTo>
                    <a:pt x="1" y="1049"/>
                    <a:pt x="287" y="1501"/>
                    <a:pt x="691" y="1501"/>
                  </a:cubicBezTo>
                  <a:lnTo>
                    <a:pt x="2811" y="1501"/>
                  </a:lnTo>
                  <a:cubicBezTo>
                    <a:pt x="3192" y="1501"/>
                    <a:pt x="3501" y="1049"/>
                    <a:pt x="3168" y="644"/>
                  </a:cubicBezTo>
                  <a:cubicBezTo>
                    <a:pt x="3097" y="572"/>
                    <a:pt x="3001" y="525"/>
                    <a:pt x="2930" y="525"/>
                  </a:cubicBezTo>
                  <a:lnTo>
                    <a:pt x="2406" y="525"/>
                  </a:lnTo>
                  <a:lnTo>
                    <a:pt x="2311" y="358"/>
                  </a:lnTo>
                  <a:cubicBezTo>
                    <a:pt x="2216" y="144"/>
                    <a:pt x="1977" y="1"/>
                    <a:pt x="1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69" name="Google Shape;869;p75"/>
            <p:cNvSpPr/>
            <p:nvPr/>
          </p:nvSpPr>
          <p:spPr>
            <a:xfrm>
              <a:off x="3767685" y="9714723"/>
              <a:ext cx="67127" cy="43049"/>
            </a:xfrm>
            <a:custGeom>
              <a:rect b="b" l="l" r="r" t="t"/>
              <a:pathLst>
                <a:path extrusionOk="0" h="978" w="1525">
                  <a:moveTo>
                    <a:pt x="0" y="1"/>
                  </a:moveTo>
                  <a:lnTo>
                    <a:pt x="0" y="977"/>
                  </a:lnTo>
                  <a:lnTo>
                    <a:pt x="1524" y="977"/>
                  </a:lnTo>
                  <a:lnTo>
                    <a:pt x="1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70" name="Google Shape;870;p75"/>
            <p:cNvSpPr/>
            <p:nvPr/>
          </p:nvSpPr>
          <p:spPr>
            <a:xfrm>
              <a:off x="3567454" y="9537601"/>
              <a:ext cx="413060" cy="468610"/>
            </a:xfrm>
            <a:custGeom>
              <a:rect b="b" l="l" r="r" t="t"/>
              <a:pathLst>
                <a:path extrusionOk="0" h="10646" w="9384">
                  <a:moveTo>
                    <a:pt x="5335" y="1263"/>
                  </a:moveTo>
                  <a:cubicBezTo>
                    <a:pt x="5740" y="1263"/>
                    <a:pt x="6121" y="1453"/>
                    <a:pt x="6359" y="1786"/>
                  </a:cubicBezTo>
                  <a:lnTo>
                    <a:pt x="6383" y="1786"/>
                  </a:lnTo>
                  <a:cubicBezTo>
                    <a:pt x="7002" y="1786"/>
                    <a:pt x="7502" y="2263"/>
                    <a:pt x="7526" y="2882"/>
                  </a:cubicBezTo>
                  <a:cubicBezTo>
                    <a:pt x="7526" y="3406"/>
                    <a:pt x="7193" y="3834"/>
                    <a:pt x="6716" y="3977"/>
                  </a:cubicBezTo>
                  <a:lnTo>
                    <a:pt x="6716" y="5644"/>
                  </a:lnTo>
                  <a:lnTo>
                    <a:pt x="3954" y="5644"/>
                  </a:lnTo>
                  <a:lnTo>
                    <a:pt x="3954" y="3977"/>
                  </a:lnTo>
                  <a:cubicBezTo>
                    <a:pt x="3478" y="3834"/>
                    <a:pt x="3144" y="3406"/>
                    <a:pt x="3144" y="2906"/>
                  </a:cubicBezTo>
                  <a:cubicBezTo>
                    <a:pt x="3144" y="2287"/>
                    <a:pt x="3644" y="1786"/>
                    <a:pt x="4263" y="1786"/>
                  </a:cubicBezTo>
                  <a:lnTo>
                    <a:pt x="4311" y="1786"/>
                  </a:lnTo>
                  <a:cubicBezTo>
                    <a:pt x="4549" y="1453"/>
                    <a:pt x="4906" y="1263"/>
                    <a:pt x="5335" y="1263"/>
                  </a:cubicBezTo>
                  <a:close/>
                  <a:moveTo>
                    <a:pt x="7526" y="6264"/>
                  </a:moveTo>
                  <a:lnTo>
                    <a:pt x="7526" y="6883"/>
                  </a:lnTo>
                  <a:lnTo>
                    <a:pt x="3120" y="6883"/>
                  </a:lnTo>
                  <a:lnTo>
                    <a:pt x="3120" y="6264"/>
                  </a:lnTo>
                  <a:close/>
                  <a:moveTo>
                    <a:pt x="6288" y="7502"/>
                  </a:moveTo>
                  <a:lnTo>
                    <a:pt x="6288" y="8121"/>
                  </a:lnTo>
                  <a:lnTo>
                    <a:pt x="3120" y="8121"/>
                  </a:lnTo>
                  <a:lnTo>
                    <a:pt x="3120" y="7502"/>
                  </a:lnTo>
                  <a:close/>
                  <a:moveTo>
                    <a:pt x="620" y="0"/>
                  </a:moveTo>
                  <a:lnTo>
                    <a:pt x="620" y="1239"/>
                  </a:lnTo>
                  <a:lnTo>
                    <a:pt x="1" y="1239"/>
                  </a:lnTo>
                  <a:lnTo>
                    <a:pt x="1" y="1882"/>
                  </a:lnTo>
                  <a:lnTo>
                    <a:pt x="620" y="1882"/>
                  </a:lnTo>
                  <a:lnTo>
                    <a:pt x="620" y="2739"/>
                  </a:lnTo>
                  <a:lnTo>
                    <a:pt x="1" y="2739"/>
                  </a:lnTo>
                  <a:lnTo>
                    <a:pt x="1" y="3382"/>
                  </a:lnTo>
                  <a:lnTo>
                    <a:pt x="620" y="3382"/>
                  </a:lnTo>
                  <a:lnTo>
                    <a:pt x="620" y="4239"/>
                  </a:lnTo>
                  <a:lnTo>
                    <a:pt x="1" y="4239"/>
                  </a:lnTo>
                  <a:lnTo>
                    <a:pt x="1" y="4858"/>
                  </a:lnTo>
                  <a:lnTo>
                    <a:pt x="620" y="4858"/>
                  </a:lnTo>
                  <a:lnTo>
                    <a:pt x="620" y="5740"/>
                  </a:lnTo>
                  <a:lnTo>
                    <a:pt x="1" y="5740"/>
                  </a:lnTo>
                  <a:lnTo>
                    <a:pt x="1" y="6359"/>
                  </a:lnTo>
                  <a:lnTo>
                    <a:pt x="620" y="6359"/>
                  </a:lnTo>
                  <a:lnTo>
                    <a:pt x="620" y="7240"/>
                  </a:lnTo>
                  <a:lnTo>
                    <a:pt x="1" y="7240"/>
                  </a:lnTo>
                  <a:lnTo>
                    <a:pt x="1" y="7859"/>
                  </a:lnTo>
                  <a:lnTo>
                    <a:pt x="620" y="7859"/>
                  </a:lnTo>
                  <a:lnTo>
                    <a:pt x="620" y="8740"/>
                  </a:lnTo>
                  <a:lnTo>
                    <a:pt x="1" y="8740"/>
                  </a:lnTo>
                  <a:lnTo>
                    <a:pt x="1" y="9359"/>
                  </a:lnTo>
                  <a:lnTo>
                    <a:pt x="620" y="9359"/>
                  </a:lnTo>
                  <a:lnTo>
                    <a:pt x="620" y="10645"/>
                  </a:lnTo>
                  <a:lnTo>
                    <a:pt x="9384" y="10645"/>
                  </a:lnTo>
                  <a:lnTo>
                    <a:pt x="93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71" name="Google Shape;871;p75"/>
          <p:cNvGrpSpPr/>
          <p:nvPr/>
        </p:nvGrpSpPr>
        <p:grpSpPr>
          <a:xfrm>
            <a:off x="1963840" y="3755094"/>
            <a:ext cx="329105" cy="328796"/>
            <a:chOff x="2537579" y="5750315"/>
            <a:chExt cx="468610" cy="468170"/>
          </a:xfrm>
        </p:grpSpPr>
        <p:sp>
          <p:nvSpPr>
            <p:cNvPr id="872" name="Google Shape;872;p75"/>
            <p:cNvSpPr/>
            <p:nvPr/>
          </p:nvSpPr>
          <p:spPr>
            <a:xfrm>
              <a:off x="2537579" y="5750315"/>
              <a:ext cx="468610" cy="468170"/>
            </a:xfrm>
            <a:custGeom>
              <a:rect b="b" l="l" r="r" t="t"/>
              <a:pathLst>
                <a:path extrusionOk="0" h="10636" w="10646">
                  <a:moveTo>
                    <a:pt x="5316" y="625"/>
                  </a:moveTo>
                  <a:cubicBezTo>
                    <a:pt x="5370" y="625"/>
                    <a:pt x="5423" y="628"/>
                    <a:pt x="5478" y="633"/>
                  </a:cubicBezTo>
                  <a:cubicBezTo>
                    <a:pt x="6287" y="705"/>
                    <a:pt x="6907" y="1395"/>
                    <a:pt x="6907" y="2205"/>
                  </a:cubicBezTo>
                  <a:lnTo>
                    <a:pt x="6907" y="2491"/>
                  </a:lnTo>
                  <a:lnTo>
                    <a:pt x="3763" y="2491"/>
                  </a:lnTo>
                  <a:lnTo>
                    <a:pt x="3763" y="2181"/>
                  </a:lnTo>
                  <a:cubicBezTo>
                    <a:pt x="3763" y="1329"/>
                    <a:pt x="4460" y="625"/>
                    <a:pt x="5316" y="625"/>
                  </a:cubicBezTo>
                  <a:close/>
                  <a:moveTo>
                    <a:pt x="7216" y="5658"/>
                  </a:moveTo>
                  <a:lnTo>
                    <a:pt x="7216" y="8135"/>
                  </a:lnTo>
                  <a:lnTo>
                    <a:pt x="3454" y="8135"/>
                  </a:lnTo>
                  <a:lnTo>
                    <a:pt x="3454" y="5658"/>
                  </a:lnTo>
                  <a:close/>
                  <a:moveTo>
                    <a:pt x="5305" y="1"/>
                  </a:moveTo>
                  <a:cubicBezTo>
                    <a:pt x="4106" y="1"/>
                    <a:pt x="3144" y="976"/>
                    <a:pt x="3144" y="2181"/>
                  </a:cubicBezTo>
                  <a:lnTo>
                    <a:pt x="3144" y="3277"/>
                  </a:lnTo>
                  <a:cubicBezTo>
                    <a:pt x="3144" y="3991"/>
                    <a:pt x="2691" y="4634"/>
                    <a:pt x="2001" y="4848"/>
                  </a:cubicBezTo>
                  <a:lnTo>
                    <a:pt x="1072" y="5158"/>
                  </a:lnTo>
                  <a:cubicBezTo>
                    <a:pt x="429" y="5372"/>
                    <a:pt x="0" y="5968"/>
                    <a:pt x="0" y="6635"/>
                  </a:cubicBezTo>
                  <a:lnTo>
                    <a:pt x="0" y="10016"/>
                  </a:lnTo>
                  <a:lnTo>
                    <a:pt x="620" y="10016"/>
                  </a:lnTo>
                  <a:lnTo>
                    <a:pt x="620" y="6635"/>
                  </a:lnTo>
                  <a:cubicBezTo>
                    <a:pt x="620" y="6230"/>
                    <a:pt x="882" y="5872"/>
                    <a:pt x="1263" y="5753"/>
                  </a:cubicBezTo>
                  <a:lnTo>
                    <a:pt x="1263" y="10635"/>
                  </a:lnTo>
                  <a:lnTo>
                    <a:pt x="9407" y="10635"/>
                  </a:lnTo>
                  <a:lnTo>
                    <a:pt x="9407" y="5753"/>
                  </a:lnTo>
                  <a:cubicBezTo>
                    <a:pt x="9788" y="5872"/>
                    <a:pt x="10026" y="6230"/>
                    <a:pt x="10026" y="6635"/>
                  </a:cubicBezTo>
                  <a:lnTo>
                    <a:pt x="10026" y="10016"/>
                  </a:lnTo>
                  <a:lnTo>
                    <a:pt x="10645" y="10016"/>
                  </a:lnTo>
                  <a:lnTo>
                    <a:pt x="10645" y="6635"/>
                  </a:lnTo>
                  <a:cubicBezTo>
                    <a:pt x="10645" y="5968"/>
                    <a:pt x="10217" y="5372"/>
                    <a:pt x="9598" y="5158"/>
                  </a:cubicBezTo>
                  <a:lnTo>
                    <a:pt x="8669" y="4848"/>
                  </a:lnTo>
                  <a:cubicBezTo>
                    <a:pt x="7978" y="4634"/>
                    <a:pt x="7526" y="3991"/>
                    <a:pt x="7526" y="3277"/>
                  </a:cubicBezTo>
                  <a:lnTo>
                    <a:pt x="7526" y="2205"/>
                  </a:lnTo>
                  <a:cubicBezTo>
                    <a:pt x="7526" y="1062"/>
                    <a:pt x="6692" y="109"/>
                    <a:pt x="5549" y="14"/>
                  </a:cubicBezTo>
                  <a:cubicBezTo>
                    <a:pt x="5467" y="5"/>
                    <a:pt x="5386" y="1"/>
                    <a:pt x="53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73" name="Google Shape;873;p75"/>
            <p:cNvSpPr/>
            <p:nvPr/>
          </p:nvSpPr>
          <p:spPr>
            <a:xfrm>
              <a:off x="2716815" y="6026606"/>
              <a:ext cx="111188" cy="54538"/>
            </a:xfrm>
            <a:custGeom>
              <a:rect b="b" l="l" r="r" t="t"/>
              <a:pathLst>
                <a:path extrusionOk="0" h="1239" w="2526">
                  <a:moveTo>
                    <a:pt x="1" y="0"/>
                  </a:moveTo>
                  <a:lnTo>
                    <a:pt x="1" y="1239"/>
                  </a:lnTo>
                  <a:lnTo>
                    <a:pt x="2525" y="1239"/>
                  </a:lnTo>
                  <a:lnTo>
                    <a:pt x="2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74" name="Google Shape;874;p75"/>
          <p:cNvGrpSpPr/>
          <p:nvPr/>
        </p:nvGrpSpPr>
        <p:grpSpPr>
          <a:xfrm>
            <a:off x="3393494" y="3813673"/>
            <a:ext cx="329105" cy="210579"/>
            <a:chOff x="4573255" y="5833726"/>
            <a:chExt cx="468610" cy="299842"/>
          </a:xfrm>
        </p:grpSpPr>
        <p:sp>
          <p:nvSpPr>
            <p:cNvPr id="875" name="Google Shape;875;p75"/>
            <p:cNvSpPr/>
            <p:nvPr/>
          </p:nvSpPr>
          <p:spPr>
            <a:xfrm>
              <a:off x="4641392" y="6050727"/>
              <a:ext cx="332332" cy="82841"/>
            </a:xfrm>
            <a:custGeom>
              <a:rect b="b" l="l" r="r" t="t"/>
              <a:pathLst>
                <a:path extrusionOk="0" h="1882" w="7550">
                  <a:moveTo>
                    <a:pt x="0" y="0"/>
                  </a:moveTo>
                  <a:lnTo>
                    <a:pt x="381" y="1881"/>
                  </a:lnTo>
                  <a:lnTo>
                    <a:pt x="7168" y="1881"/>
                  </a:lnTo>
                  <a:lnTo>
                    <a:pt x="7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76" name="Google Shape;876;p75"/>
            <p:cNvSpPr/>
            <p:nvPr/>
          </p:nvSpPr>
          <p:spPr>
            <a:xfrm>
              <a:off x="4573255" y="5833726"/>
              <a:ext cx="468610" cy="189759"/>
            </a:xfrm>
            <a:custGeom>
              <a:rect b="b" l="l" r="r" t="t"/>
              <a:pathLst>
                <a:path extrusionOk="0" h="4311" w="10646">
                  <a:moveTo>
                    <a:pt x="5335" y="1"/>
                  </a:moveTo>
                  <a:cubicBezTo>
                    <a:pt x="5263" y="143"/>
                    <a:pt x="5168" y="429"/>
                    <a:pt x="5073" y="977"/>
                  </a:cubicBezTo>
                  <a:cubicBezTo>
                    <a:pt x="4977" y="1548"/>
                    <a:pt x="4906" y="2287"/>
                    <a:pt x="4906" y="3049"/>
                  </a:cubicBezTo>
                  <a:lnTo>
                    <a:pt x="4263" y="3049"/>
                  </a:lnTo>
                  <a:cubicBezTo>
                    <a:pt x="4287" y="2144"/>
                    <a:pt x="4358" y="1310"/>
                    <a:pt x="4501" y="643"/>
                  </a:cubicBezTo>
                  <a:cubicBezTo>
                    <a:pt x="4525" y="477"/>
                    <a:pt x="4573" y="310"/>
                    <a:pt x="4620" y="167"/>
                  </a:cubicBezTo>
                  <a:lnTo>
                    <a:pt x="4620" y="167"/>
                  </a:lnTo>
                  <a:cubicBezTo>
                    <a:pt x="4406" y="334"/>
                    <a:pt x="4191" y="572"/>
                    <a:pt x="4025" y="858"/>
                  </a:cubicBezTo>
                  <a:cubicBezTo>
                    <a:pt x="3668" y="1453"/>
                    <a:pt x="3453" y="2215"/>
                    <a:pt x="3406" y="3049"/>
                  </a:cubicBezTo>
                  <a:lnTo>
                    <a:pt x="0" y="3049"/>
                  </a:lnTo>
                  <a:lnTo>
                    <a:pt x="0" y="3692"/>
                  </a:lnTo>
                  <a:lnTo>
                    <a:pt x="1310" y="3692"/>
                  </a:lnTo>
                  <a:lnTo>
                    <a:pt x="1429" y="4311"/>
                  </a:lnTo>
                  <a:lnTo>
                    <a:pt x="9216" y="4311"/>
                  </a:lnTo>
                  <a:lnTo>
                    <a:pt x="9359" y="3692"/>
                  </a:lnTo>
                  <a:lnTo>
                    <a:pt x="10645" y="3692"/>
                  </a:lnTo>
                  <a:lnTo>
                    <a:pt x="10645" y="3049"/>
                  </a:lnTo>
                  <a:lnTo>
                    <a:pt x="7240" y="3049"/>
                  </a:lnTo>
                  <a:cubicBezTo>
                    <a:pt x="7216" y="2215"/>
                    <a:pt x="7002" y="1453"/>
                    <a:pt x="6644" y="858"/>
                  </a:cubicBezTo>
                  <a:cubicBezTo>
                    <a:pt x="6478" y="572"/>
                    <a:pt x="6263" y="334"/>
                    <a:pt x="6049" y="167"/>
                  </a:cubicBezTo>
                  <a:lnTo>
                    <a:pt x="6049" y="167"/>
                  </a:lnTo>
                  <a:cubicBezTo>
                    <a:pt x="6097" y="310"/>
                    <a:pt x="6120" y="477"/>
                    <a:pt x="6168" y="643"/>
                  </a:cubicBezTo>
                  <a:cubicBezTo>
                    <a:pt x="6287" y="1286"/>
                    <a:pt x="6382" y="2144"/>
                    <a:pt x="6382" y="3049"/>
                  </a:cubicBezTo>
                  <a:lnTo>
                    <a:pt x="5763" y="3049"/>
                  </a:lnTo>
                  <a:cubicBezTo>
                    <a:pt x="5739" y="2287"/>
                    <a:pt x="5692" y="1548"/>
                    <a:pt x="5597" y="977"/>
                  </a:cubicBezTo>
                  <a:cubicBezTo>
                    <a:pt x="5501" y="429"/>
                    <a:pt x="5406" y="143"/>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77" name="Google Shape;877;p75"/>
          <p:cNvGrpSpPr/>
          <p:nvPr/>
        </p:nvGrpSpPr>
        <p:grpSpPr>
          <a:xfrm>
            <a:off x="2676441" y="3754599"/>
            <a:ext cx="344591" cy="329470"/>
            <a:chOff x="3552248" y="5749610"/>
            <a:chExt cx="490661" cy="469130"/>
          </a:xfrm>
        </p:grpSpPr>
        <p:sp>
          <p:nvSpPr>
            <p:cNvPr id="878" name="Google Shape;878;p75"/>
            <p:cNvSpPr/>
            <p:nvPr/>
          </p:nvSpPr>
          <p:spPr>
            <a:xfrm>
              <a:off x="3552248" y="6091574"/>
              <a:ext cx="131084" cy="127167"/>
            </a:xfrm>
            <a:custGeom>
              <a:rect b="b" l="l" r="r" t="t"/>
              <a:pathLst>
                <a:path extrusionOk="0" h="2889" w="2978">
                  <a:moveTo>
                    <a:pt x="2025" y="1"/>
                  </a:moveTo>
                  <a:lnTo>
                    <a:pt x="263" y="1739"/>
                  </a:lnTo>
                  <a:cubicBezTo>
                    <a:pt x="1" y="2001"/>
                    <a:pt x="1" y="2430"/>
                    <a:pt x="263" y="2692"/>
                  </a:cubicBezTo>
                  <a:cubicBezTo>
                    <a:pt x="394" y="2823"/>
                    <a:pt x="566" y="2888"/>
                    <a:pt x="739" y="2888"/>
                  </a:cubicBezTo>
                  <a:cubicBezTo>
                    <a:pt x="912" y="2888"/>
                    <a:pt x="1084" y="2823"/>
                    <a:pt x="1215" y="2692"/>
                  </a:cubicBezTo>
                  <a:lnTo>
                    <a:pt x="2978" y="930"/>
                  </a:lnTo>
                  <a:cubicBezTo>
                    <a:pt x="2811" y="787"/>
                    <a:pt x="2644" y="644"/>
                    <a:pt x="2478" y="477"/>
                  </a:cubicBezTo>
                  <a:cubicBezTo>
                    <a:pt x="2311" y="310"/>
                    <a:pt x="2168" y="168"/>
                    <a:pt x="20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79" name="Google Shape;879;p75"/>
            <p:cNvSpPr/>
            <p:nvPr/>
          </p:nvSpPr>
          <p:spPr>
            <a:xfrm>
              <a:off x="3729414" y="5832669"/>
              <a:ext cx="212825" cy="211812"/>
            </a:xfrm>
            <a:custGeom>
              <a:rect b="b" l="l" r="r" t="t"/>
              <a:pathLst>
                <a:path extrusionOk="0" h="4812" w="4835">
                  <a:moveTo>
                    <a:pt x="2406" y="1"/>
                  </a:moveTo>
                  <a:cubicBezTo>
                    <a:pt x="1763" y="1"/>
                    <a:pt x="1167" y="239"/>
                    <a:pt x="715" y="691"/>
                  </a:cubicBezTo>
                  <a:cubicBezTo>
                    <a:pt x="262" y="1144"/>
                    <a:pt x="0" y="1763"/>
                    <a:pt x="0" y="2406"/>
                  </a:cubicBezTo>
                  <a:cubicBezTo>
                    <a:pt x="0" y="3049"/>
                    <a:pt x="262" y="3644"/>
                    <a:pt x="715" y="4097"/>
                  </a:cubicBezTo>
                  <a:cubicBezTo>
                    <a:pt x="1167" y="4573"/>
                    <a:pt x="1763" y="4811"/>
                    <a:pt x="2406" y="4811"/>
                  </a:cubicBezTo>
                  <a:cubicBezTo>
                    <a:pt x="3049" y="4811"/>
                    <a:pt x="3668" y="4573"/>
                    <a:pt x="4120" y="4097"/>
                  </a:cubicBezTo>
                  <a:cubicBezTo>
                    <a:pt x="4573" y="3644"/>
                    <a:pt x="4835" y="3049"/>
                    <a:pt x="4835" y="2406"/>
                  </a:cubicBezTo>
                  <a:cubicBezTo>
                    <a:pt x="4835" y="1763"/>
                    <a:pt x="4573" y="1144"/>
                    <a:pt x="4120" y="691"/>
                  </a:cubicBezTo>
                  <a:cubicBezTo>
                    <a:pt x="3668" y="239"/>
                    <a:pt x="3049" y="1"/>
                    <a:pt x="24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80" name="Google Shape;880;p75"/>
            <p:cNvSpPr/>
            <p:nvPr/>
          </p:nvSpPr>
          <p:spPr>
            <a:xfrm>
              <a:off x="3631918" y="5749610"/>
              <a:ext cx="410991" cy="377670"/>
            </a:xfrm>
            <a:custGeom>
              <a:rect b="b" l="l" r="r" t="t"/>
              <a:pathLst>
                <a:path extrusionOk="0" h="8580" w="9337">
                  <a:moveTo>
                    <a:pt x="4621" y="1245"/>
                  </a:moveTo>
                  <a:cubicBezTo>
                    <a:pt x="5430" y="1245"/>
                    <a:pt x="6216" y="1578"/>
                    <a:pt x="6788" y="2150"/>
                  </a:cubicBezTo>
                  <a:cubicBezTo>
                    <a:pt x="7359" y="2721"/>
                    <a:pt x="7669" y="3483"/>
                    <a:pt x="7669" y="4293"/>
                  </a:cubicBezTo>
                  <a:cubicBezTo>
                    <a:pt x="7669" y="5103"/>
                    <a:pt x="7359" y="5865"/>
                    <a:pt x="6788" y="6436"/>
                  </a:cubicBezTo>
                  <a:cubicBezTo>
                    <a:pt x="6193" y="7008"/>
                    <a:pt x="5430" y="7317"/>
                    <a:pt x="4621" y="7317"/>
                  </a:cubicBezTo>
                  <a:cubicBezTo>
                    <a:pt x="3811" y="7317"/>
                    <a:pt x="3049" y="7008"/>
                    <a:pt x="2477" y="6436"/>
                  </a:cubicBezTo>
                  <a:cubicBezTo>
                    <a:pt x="1906" y="5865"/>
                    <a:pt x="1596" y="5103"/>
                    <a:pt x="1596" y="4293"/>
                  </a:cubicBezTo>
                  <a:cubicBezTo>
                    <a:pt x="1596" y="3483"/>
                    <a:pt x="1906" y="2721"/>
                    <a:pt x="2477" y="2150"/>
                  </a:cubicBezTo>
                  <a:cubicBezTo>
                    <a:pt x="3049" y="1578"/>
                    <a:pt x="3811" y="1245"/>
                    <a:pt x="4621" y="1245"/>
                  </a:cubicBezTo>
                  <a:close/>
                  <a:moveTo>
                    <a:pt x="4624" y="0"/>
                  </a:moveTo>
                  <a:cubicBezTo>
                    <a:pt x="3525" y="0"/>
                    <a:pt x="2430" y="423"/>
                    <a:pt x="1596" y="1269"/>
                  </a:cubicBezTo>
                  <a:cubicBezTo>
                    <a:pt x="263" y="2602"/>
                    <a:pt x="1" y="4626"/>
                    <a:pt x="810" y="6246"/>
                  </a:cubicBezTo>
                  <a:lnTo>
                    <a:pt x="525" y="7151"/>
                  </a:lnTo>
                  <a:cubicBezTo>
                    <a:pt x="691" y="7365"/>
                    <a:pt x="906" y="7603"/>
                    <a:pt x="1120" y="7817"/>
                  </a:cubicBezTo>
                  <a:cubicBezTo>
                    <a:pt x="1311" y="8008"/>
                    <a:pt x="1549" y="8222"/>
                    <a:pt x="1787" y="8413"/>
                  </a:cubicBezTo>
                  <a:lnTo>
                    <a:pt x="2668" y="8103"/>
                  </a:lnTo>
                  <a:cubicBezTo>
                    <a:pt x="3287" y="8413"/>
                    <a:pt x="3954" y="8580"/>
                    <a:pt x="4621" y="8580"/>
                  </a:cubicBezTo>
                  <a:cubicBezTo>
                    <a:pt x="5716" y="8580"/>
                    <a:pt x="6812" y="8151"/>
                    <a:pt x="7669" y="7317"/>
                  </a:cubicBezTo>
                  <a:cubicBezTo>
                    <a:pt x="9336" y="5650"/>
                    <a:pt x="9336" y="2936"/>
                    <a:pt x="7669" y="1269"/>
                  </a:cubicBezTo>
                  <a:cubicBezTo>
                    <a:pt x="6824" y="423"/>
                    <a:pt x="5722" y="0"/>
                    <a:pt x="46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
        <p:nvSpPr>
          <p:cNvPr id="881" name="Google Shape;881;p75"/>
          <p:cNvSpPr/>
          <p:nvPr/>
        </p:nvSpPr>
        <p:spPr>
          <a:xfrm>
            <a:off x="6909083" y="3759601"/>
            <a:ext cx="212060" cy="329148"/>
          </a:xfrm>
          <a:custGeom>
            <a:rect b="b" l="l" r="r" t="t"/>
            <a:pathLst>
              <a:path extrusionOk="0" h="10646" w="6860">
                <a:moveTo>
                  <a:pt x="5002" y="620"/>
                </a:moveTo>
                <a:lnTo>
                  <a:pt x="5002" y="1882"/>
                </a:lnTo>
                <a:lnTo>
                  <a:pt x="1882" y="1882"/>
                </a:lnTo>
                <a:lnTo>
                  <a:pt x="1882" y="620"/>
                </a:lnTo>
                <a:close/>
                <a:moveTo>
                  <a:pt x="2501" y="3120"/>
                </a:moveTo>
                <a:lnTo>
                  <a:pt x="2501" y="3739"/>
                </a:lnTo>
                <a:lnTo>
                  <a:pt x="1882" y="3739"/>
                </a:lnTo>
                <a:lnTo>
                  <a:pt x="1882" y="3120"/>
                </a:lnTo>
                <a:close/>
                <a:moveTo>
                  <a:pt x="3740" y="3120"/>
                </a:moveTo>
                <a:lnTo>
                  <a:pt x="3740" y="3739"/>
                </a:lnTo>
                <a:lnTo>
                  <a:pt x="3120" y="3739"/>
                </a:lnTo>
                <a:lnTo>
                  <a:pt x="3120" y="3120"/>
                </a:lnTo>
                <a:close/>
                <a:moveTo>
                  <a:pt x="5002" y="3120"/>
                </a:moveTo>
                <a:lnTo>
                  <a:pt x="5002" y="3739"/>
                </a:lnTo>
                <a:lnTo>
                  <a:pt x="4382" y="3739"/>
                </a:lnTo>
                <a:lnTo>
                  <a:pt x="4382" y="3120"/>
                </a:lnTo>
                <a:close/>
                <a:moveTo>
                  <a:pt x="2501" y="4358"/>
                </a:moveTo>
                <a:lnTo>
                  <a:pt x="2501" y="5001"/>
                </a:lnTo>
                <a:lnTo>
                  <a:pt x="1882" y="5001"/>
                </a:lnTo>
                <a:lnTo>
                  <a:pt x="1882" y="4358"/>
                </a:lnTo>
                <a:close/>
                <a:moveTo>
                  <a:pt x="3740" y="4358"/>
                </a:moveTo>
                <a:lnTo>
                  <a:pt x="3740" y="5001"/>
                </a:lnTo>
                <a:lnTo>
                  <a:pt x="3120" y="5001"/>
                </a:lnTo>
                <a:lnTo>
                  <a:pt x="3120" y="4358"/>
                </a:lnTo>
                <a:close/>
                <a:moveTo>
                  <a:pt x="5002" y="4358"/>
                </a:moveTo>
                <a:lnTo>
                  <a:pt x="5002" y="5001"/>
                </a:lnTo>
                <a:lnTo>
                  <a:pt x="4382" y="5001"/>
                </a:lnTo>
                <a:lnTo>
                  <a:pt x="4382" y="4358"/>
                </a:lnTo>
                <a:close/>
                <a:moveTo>
                  <a:pt x="2501" y="5621"/>
                </a:moveTo>
                <a:lnTo>
                  <a:pt x="2501" y="6240"/>
                </a:lnTo>
                <a:lnTo>
                  <a:pt x="1882" y="6240"/>
                </a:lnTo>
                <a:lnTo>
                  <a:pt x="1882" y="5621"/>
                </a:lnTo>
                <a:close/>
                <a:moveTo>
                  <a:pt x="3740" y="5621"/>
                </a:moveTo>
                <a:lnTo>
                  <a:pt x="3740" y="6240"/>
                </a:lnTo>
                <a:lnTo>
                  <a:pt x="3120" y="6240"/>
                </a:lnTo>
                <a:lnTo>
                  <a:pt x="3120" y="5621"/>
                </a:lnTo>
                <a:close/>
                <a:moveTo>
                  <a:pt x="5002" y="5621"/>
                </a:moveTo>
                <a:lnTo>
                  <a:pt x="5002" y="6240"/>
                </a:lnTo>
                <a:lnTo>
                  <a:pt x="4382" y="6240"/>
                </a:lnTo>
                <a:lnTo>
                  <a:pt x="4382" y="5621"/>
                </a:lnTo>
                <a:close/>
                <a:moveTo>
                  <a:pt x="2501" y="6859"/>
                </a:moveTo>
                <a:lnTo>
                  <a:pt x="2501" y="7478"/>
                </a:lnTo>
                <a:lnTo>
                  <a:pt x="1882" y="7478"/>
                </a:lnTo>
                <a:lnTo>
                  <a:pt x="1882" y="6859"/>
                </a:lnTo>
                <a:close/>
                <a:moveTo>
                  <a:pt x="3740" y="6859"/>
                </a:moveTo>
                <a:lnTo>
                  <a:pt x="3740" y="7478"/>
                </a:lnTo>
                <a:lnTo>
                  <a:pt x="3120" y="7478"/>
                </a:lnTo>
                <a:lnTo>
                  <a:pt x="3120" y="6859"/>
                </a:lnTo>
                <a:close/>
                <a:moveTo>
                  <a:pt x="5002" y="6859"/>
                </a:moveTo>
                <a:lnTo>
                  <a:pt x="5002" y="7478"/>
                </a:lnTo>
                <a:lnTo>
                  <a:pt x="4382" y="7478"/>
                </a:lnTo>
                <a:lnTo>
                  <a:pt x="4382" y="6859"/>
                </a:lnTo>
                <a:close/>
                <a:moveTo>
                  <a:pt x="2501" y="8121"/>
                </a:moveTo>
                <a:lnTo>
                  <a:pt x="2501" y="8740"/>
                </a:lnTo>
                <a:lnTo>
                  <a:pt x="1882" y="8740"/>
                </a:lnTo>
                <a:lnTo>
                  <a:pt x="1882" y="8121"/>
                </a:lnTo>
                <a:close/>
                <a:moveTo>
                  <a:pt x="3740" y="8121"/>
                </a:moveTo>
                <a:lnTo>
                  <a:pt x="3740" y="8740"/>
                </a:lnTo>
                <a:lnTo>
                  <a:pt x="3120" y="8740"/>
                </a:lnTo>
                <a:lnTo>
                  <a:pt x="3120" y="8121"/>
                </a:lnTo>
                <a:close/>
                <a:moveTo>
                  <a:pt x="5002" y="8121"/>
                </a:moveTo>
                <a:lnTo>
                  <a:pt x="5002" y="8740"/>
                </a:lnTo>
                <a:lnTo>
                  <a:pt x="4382" y="8740"/>
                </a:lnTo>
                <a:lnTo>
                  <a:pt x="4382" y="8121"/>
                </a:lnTo>
                <a:close/>
                <a:moveTo>
                  <a:pt x="1263" y="0"/>
                </a:moveTo>
                <a:lnTo>
                  <a:pt x="1263" y="1882"/>
                </a:lnTo>
                <a:lnTo>
                  <a:pt x="1" y="1882"/>
                </a:lnTo>
                <a:lnTo>
                  <a:pt x="1" y="2501"/>
                </a:lnTo>
                <a:lnTo>
                  <a:pt x="596" y="2501"/>
                </a:lnTo>
                <a:lnTo>
                  <a:pt x="310" y="10645"/>
                </a:lnTo>
                <a:lnTo>
                  <a:pt x="6573" y="10645"/>
                </a:lnTo>
                <a:lnTo>
                  <a:pt x="6288" y="2501"/>
                </a:lnTo>
                <a:lnTo>
                  <a:pt x="6859" y="2501"/>
                </a:lnTo>
                <a:lnTo>
                  <a:pt x="6859" y="1882"/>
                </a:lnTo>
                <a:lnTo>
                  <a:pt x="5621" y="1882"/>
                </a:lnTo>
                <a:lnTo>
                  <a:pt x="56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nvGrpSpPr>
          <p:cNvPr id="882" name="Google Shape;882;p75"/>
          <p:cNvGrpSpPr/>
          <p:nvPr/>
        </p:nvGrpSpPr>
        <p:grpSpPr>
          <a:xfrm>
            <a:off x="1249012" y="2240369"/>
            <a:ext cx="329105" cy="173885"/>
            <a:chOff x="1519742" y="3593508"/>
            <a:chExt cx="468610" cy="247593"/>
          </a:xfrm>
        </p:grpSpPr>
        <p:sp>
          <p:nvSpPr>
            <p:cNvPr id="883" name="Google Shape;883;p75"/>
            <p:cNvSpPr/>
            <p:nvPr/>
          </p:nvSpPr>
          <p:spPr>
            <a:xfrm>
              <a:off x="1519742" y="3813811"/>
              <a:ext cx="468610" cy="27291"/>
            </a:xfrm>
            <a:custGeom>
              <a:rect b="b" l="l" r="r" t="t"/>
              <a:pathLst>
                <a:path extrusionOk="0" h="620" w="10646">
                  <a:moveTo>
                    <a:pt x="1" y="0"/>
                  </a:moveTo>
                  <a:lnTo>
                    <a:pt x="1" y="619"/>
                  </a:lnTo>
                  <a:lnTo>
                    <a:pt x="10646" y="619"/>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84" name="Google Shape;884;p75"/>
            <p:cNvSpPr/>
            <p:nvPr/>
          </p:nvSpPr>
          <p:spPr>
            <a:xfrm>
              <a:off x="1579472" y="3593508"/>
              <a:ext cx="349147" cy="193105"/>
            </a:xfrm>
            <a:custGeom>
              <a:rect b="b" l="l" r="r" t="t"/>
              <a:pathLst>
                <a:path extrusionOk="0" h="4387" w="7932">
                  <a:moveTo>
                    <a:pt x="3954" y="623"/>
                  </a:moveTo>
                  <a:cubicBezTo>
                    <a:pt x="4145" y="623"/>
                    <a:pt x="4288" y="766"/>
                    <a:pt x="4288" y="933"/>
                  </a:cubicBezTo>
                  <a:lnTo>
                    <a:pt x="4288" y="1243"/>
                  </a:lnTo>
                  <a:lnTo>
                    <a:pt x="3645" y="1243"/>
                  </a:lnTo>
                  <a:lnTo>
                    <a:pt x="3645" y="933"/>
                  </a:lnTo>
                  <a:cubicBezTo>
                    <a:pt x="3645" y="766"/>
                    <a:pt x="3787" y="623"/>
                    <a:pt x="3954" y="623"/>
                  </a:cubicBezTo>
                  <a:close/>
                  <a:moveTo>
                    <a:pt x="3946" y="1"/>
                  </a:moveTo>
                  <a:cubicBezTo>
                    <a:pt x="3435" y="1"/>
                    <a:pt x="3025" y="435"/>
                    <a:pt x="3025" y="933"/>
                  </a:cubicBezTo>
                  <a:lnTo>
                    <a:pt x="3025" y="1362"/>
                  </a:lnTo>
                  <a:cubicBezTo>
                    <a:pt x="1525" y="1695"/>
                    <a:pt x="358" y="2886"/>
                    <a:pt x="1" y="4386"/>
                  </a:cubicBezTo>
                  <a:lnTo>
                    <a:pt x="7931" y="4386"/>
                  </a:lnTo>
                  <a:cubicBezTo>
                    <a:pt x="7574" y="2886"/>
                    <a:pt x="6407" y="1695"/>
                    <a:pt x="4907" y="1362"/>
                  </a:cubicBezTo>
                  <a:lnTo>
                    <a:pt x="4907" y="957"/>
                  </a:lnTo>
                  <a:cubicBezTo>
                    <a:pt x="4907" y="457"/>
                    <a:pt x="4502" y="28"/>
                    <a:pt x="4026" y="4"/>
                  </a:cubicBezTo>
                  <a:cubicBezTo>
                    <a:pt x="3999" y="2"/>
                    <a:pt x="3973" y="1"/>
                    <a:pt x="39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85" name="Google Shape;885;p75"/>
          <p:cNvGrpSpPr/>
          <p:nvPr/>
        </p:nvGrpSpPr>
        <p:grpSpPr>
          <a:xfrm>
            <a:off x="5421387" y="3759552"/>
            <a:ext cx="335006" cy="329101"/>
            <a:chOff x="2522370" y="9537601"/>
            <a:chExt cx="477012" cy="468604"/>
          </a:xfrm>
        </p:grpSpPr>
        <p:sp>
          <p:nvSpPr>
            <p:cNvPr id="886" name="Google Shape;886;p75"/>
            <p:cNvSpPr/>
            <p:nvPr/>
          </p:nvSpPr>
          <p:spPr>
            <a:xfrm>
              <a:off x="2701605" y="9537601"/>
              <a:ext cx="226470" cy="236946"/>
            </a:xfrm>
            <a:custGeom>
              <a:rect b="b" l="l" r="r" t="t"/>
              <a:pathLst>
                <a:path extrusionOk="0" h="5383" w="5145">
                  <a:moveTo>
                    <a:pt x="4097" y="0"/>
                  </a:moveTo>
                  <a:cubicBezTo>
                    <a:pt x="3478" y="0"/>
                    <a:pt x="2835" y="238"/>
                    <a:pt x="2358" y="715"/>
                  </a:cubicBezTo>
                  <a:cubicBezTo>
                    <a:pt x="1644" y="1429"/>
                    <a:pt x="287" y="3620"/>
                    <a:pt x="1" y="5120"/>
                  </a:cubicBezTo>
                  <a:lnTo>
                    <a:pt x="239" y="5382"/>
                  </a:lnTo>
                  <a:cubicBezTo>
                    <a:pt x="287" y="5263"/>
                    <a:pt x="358" y="5144"/>
                    <a:pt x="382" y="5073"/>
                  </a:cubicBezTo>
                  <a:cubicBezTo>
                    <a:pt x="596" y="4692"/>
                    <a:pt x="906" y="4215"/>
                    <a:pt x="1358" y="3644"/>
                  </a:cubicBezTo>
                  <a:cubicBezTo>
                    <a:pt x="2144" y="2620"/>
                    <a:pt x="3073" y="1548"/>
                    <a:pt x="3478" y="1167"/>
                  </a:cubicBezTo>
                  <a:cubicBezTo>
                    <a:pt x="3883" y="762"/>
                    <a:pt x="4359" y="453"/>
                    <a:pt x="4811" y="310"/>
                  </a:cubicBezTo>
                  <a:cubicBezTo>
                    <a:pt x="4930" y="262"/>
                    <a:pt x="5050" y="238"/>
                    <a:pt x="5145" y="238"/>
                  </a:cubicBezTo>
                  <a:cubicBezTo>
                    <a:pt x="4811" y="72"/>
                    <a:pt x="4454" y="0"/>
                    <a:pt x="40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87" name="Google Shape;887;p75"/>
            <p:cNvSpPr/>
            <p:nvPr/>
          </p:nvSpPr>
          <p:spPr>
            <a:xfrm>
              <a:off x="2754029" y="9599444"/>
              <a:ext cx="245354" cy="227526"/>
            </a:xfrm>
            <a:custGeom>
              <a:rect b="b" l="l" r="r" t="t"/>
              <a:pathLst>
                <a:path extrusionOk="0" h="5169" w="5574">
                  <a:moveTo>
                    <a:pt x="5144" y="0"/>
                  </a:moveTo>
                  <a:cubicBezTo>
                    <a:pt x="5121" y="119"/>
                    <a:pt x="5097" y="239"/>
                    <a:pt x="5073" y="358"/>
                  </a:cubicBezTo>
                  <a:cubicBezTo>
                    <a:pt x="4930" y="810"/>
                    <a:pt x="4621" y="1286"/>
                    <a:pt x="4216" y="1691"/>
                  </a:cubicBezTo>
                  <a:cubicBezTo>
                    <a:pt x="3811" y="2072"/>
                    <a:pt x="2763" y="3025"/>
                    <a:pt x="1739" y="3811"/>
                  </a:cubicBezTo>
                  <a:cubicBezTo>
                    <a:pt x="1167" y="4239"/>
                    <a:pt x="667" y="4573"/>
                    <a:pt x="286" y="4763"/>
                  </a:cubicBezTo>
                  <a:cubicBezTo>
                    <a:pt x="215" y="4811"/>
                    <a:pt x="120" y="4859"/>
                    <a:pt x="1" y="4906"/>
                  </a:cubicBezTo>
                  <a:lnTo>
                    <a:pt x="239" y="5168"/>
                  </a:lnTo>
                  <a:cubicBezTo>
                    <a:pt x="1739" y="4859"/>
                    <a:pt x="3954" y="3501"/>
                    <a:pt x="4644" y="2787"/>
                  </a:cubicBezTo>
                  <a:cubicBezTo>
                    <a:pt x="5406" y="2048"/>
                    <a:pt x="5573" y="929"/>
                    <a:pt x="5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88" name="Google Shape;888;p75"/>
            <p:cNvSpPr/>
            <p:nvPr/>
          </p:nvSpPr>
          <p:spPr>
            <a:xfrm>
              <a:off x="2522370" y="9790212"/>
              <a:ext cx="215994" cy="215994"/>
            </a:xfrm>
            <a:custGeom>
              <a:rect b="b" l="l" r="r" t="t"/>
              <a:pathLst>
                <a:path extrusionOk="0" h="4907" w="4907">
                  <a:moveTo>
                    <a:pt x="3787" y="1"/>
                  </a:moveTo>
                  <a:lnTo>
                    <a:pt x="1" y="3811"/>
                  </a:lnTo>
                  <a:lnTo>
                    <a:pt x="1096" y="4906"/>
                  </a:lnTo>
                  <a:lnTo>
                    <a:pt x="4906" y="1120"/>
                  </a:lnTo>
                  <a:lnTo>
                    <a:pt x="4335" y="548"/>
                  </a:lnTo>
                  <a:lnTo>
                    <a:pt x="37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89" name="Google Shape;889;p75"/>
            <p:cNvSpPr/>
            <p:nvPr/>
          </p:nvSpPr>
          <p:spPr>
            <a:xfrm>
              <a:off x="2735146" y="9575323"/>
              <a:ext cx="219163" cy="218107"/>
            </a:xfrm>
            <a:custGeom>
              <a:rect b="b" l="l" r="r" t="t"/>
              <a:pathLst>
                <a:path extrusionOk="0" h="4955" w="4979">
                  <a:moveTo>
                    <a:pt x="4573" y="1"/>
                  </a:moveTo>
                  <a:cubicBezTo>
                    <a:pt x="4478" y="1"/>
                    <a:pt x="4359" y="1"/>
                    <a:pt x="4240" y="48"/>
                  </a:cubicBezTo>
                  <a:cubicBezTo>
                    <a:pt x="3883" y="144"/>
                    <a:pt x="3478" y="406"/>
                    <a:pt x="3144" y="739"/>
                  </a:cubicBezTo>
                  <a:cubicBezTo>
                    <a:pt x="2787" y="1096"/>
                    <a:pt x="1977" y="2025"/>
                    <a:pt x="1215" y="2977"/>
                  </a:cubicBezTo>
                  <a:cubicBezTo>
                    <a:pt x="263" y="4240"/>
                    <a:pt x="49" y="4764"/>
                    <a:pt x="1" y="4954"/>
                  </a:cubicBezTo>
                  <a:cubicBezTo>
                    <a:pt x="191" y="4906"/>
                    <a:pt x="715" y="4692"/>
                    <a:pt x="1977" y="3716"/>
                  </a:cubicBezTo>
                  <a:cubicBezTo>
                    <a:pt x="2930" y="2977"/>
                    <a:pt x="3859" y="2144"/>
                    <a:pt x="4192" y="1787"/>
                  </a:cubicBezTo>
                  <a:cubicBezTo>
                    <a:pt x="4526" y="1453"/>
                    <a:pt x="4788" y="1072"/>
                    <a:pt x="4907" y="715"/>
                  </a:cubicBezTo>
                  <a:cubicBezTo>
                    <a:pt x="4978" y="429"/>
                    <a:pt x="4978" y="191"/>
                    <a:pt x="4859" y="96"/>
                  </a:cubicBezTo>
                  <a:cubicBezTo>
                    <a:pt x="4788" y="24"/>
                    <a:pt x="4692" y="1"/>
                    <a:pt x="4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90" name="Google Shape;890;p75"/>
          <p:cNvGrpSpPr/>
          <p:nvPr/>
        </p:nvGrpSpPr>
        <p:grpSpPr>
          <a:xfrm>
            <a:off x="1249012" y="3812931"/>
            <a:ext cx="329099" cy="212808"/>
            <a:chOff x="1519742" y="5832669"/>
            <a:chExt cx="468602" cy="303016"/>
          </a:xfrm>
        </p:grpSpPr>
        <p:sp>
          <p:nvSpPr>
            <p:cNvPr id="891" name="Google Shape;891;p75"/>
            <p:cNvSpPr/>
            <p:nvPr/>
          </p:nvSpPr>
          <p:spPr>
            <a:xfrm>
              <a:off x="1621420" y="5915508"/>
              <a:ext cx="175102" cy="137335"/>
            </a:xfrm>
            <a:custGeom>
              <a:rect b="b" l="l" r="r" t="t"/>
              <a:pathLst>
                <a:path extrusionOk="0" h="3120" w="3978">
                  <a:moveTo>
                    <a:pt x="3144" y="0"/>
                  </a:moveTo>
                  <a:lnTo>
                    <a:pt x="1" y="3120"/>
                  </a:lnTo>
                  <a:lnTo>
                    <a:pt x="1620" y="3120"/>
                  </a:lnTo>
                  <a:lnTo>
                    <a:pt x="3978" y="786"/>
                  </a:lnTo>
                  <a:lnTo>
                    <a:pt x="39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2" name="Google Shape;892;p75"/>
            <p:cNvSpPr/>
            <p:nvPr/>
          </p:nvSpPr>
          <p:spPr>
            <a:xfrm>
              <a:off x="1601525" y="5915508"/>
              <a:ext cx="119508" cy="118495"/>
            </a:xfrm>
            <a:custGeom>
              <a:rect b="b" l="l" r="r" t="t"/>
              <a:pathLst>
                <a:path extrusionOk="0" h="2692" w="2715">
                  <a:moveTo>
                    <a:pt x="0" y="0"/>
                  </a:moveTo>
                  <a:lnTo>
                    <a:pt x="0" y="2691"/>
                  </a:lnTo>
                  <a:lnTo>
                    <a:pt x="27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3" name="Google Shape;893;p75"/>
            <p:cNvSpPr/>
            <p:nvPr/>
          </p:nvSpPr>
          <p:spPr>
            <a:xfrm>
              <a:off x="1731505" y="5988884"/>
              <a:ext cx="65014" cy="63957"/>
            </a:xfrm>
            <a:custGeom>
              <a:rect b="b" l="l" r="r" t="t"/>
              <a:pathLst>
                <a:path extrusionOk="0" h="1453" w="1477">
                  <a:moveTo>
                    <a:pt x="1477" y="0"/>
                  </a:moveTo>
                  <a:lnTo>
                    <a:pt x="0" y="1453"/>
                  </a:lnTo>
                  <a:lnTo>
                    <a:pt x="1477" y="1453"/>
                  </a:lnTo>
                  <a:lnTo>
                    <a:pt x="14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4" name="Google Shape;894;p75"/>
            <p:cNvSpPr/>
            <p:nvPr/>
          </p:nvSpPr>
          <p:spPr>
            <a:xfrm>
              <a:off x="1878256" y="6025550"/>
              <a:ext cx="110088" cy="27291"/>
            </a:xfrm>
            <a:custGeom>
              <a:rect b="b" l="l" r="r" t="t"/>
              <a:pathLst>
                <a:path extrusionOk="0" h="620" w="2501">
                  <a:moveTo>
                    <a:pt x="0" y="1"/>
                  </a:moveTo>
                  <a:lnTo>
                    <a:pt x="0" y="620"/>
                  </a:lnTo>
                  <a:lnTo>
                    <a:pt x="2501" y="620"/>
                  </a:lnTo>
                  <a:lnTo>
                    <a:pt x="2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5" name="Google Shape;895;p75"/>
            <p:cNvSpPr/>
            <p:nvPr/>
          </p:nvSpPr>
          <p:spPr>
            <a:xfrm>
              <a:off x="1878256" y="5832669"/>
              <a:ext cx="110088" cy="165682"/>
            </a:xfrm>
            <a:custGeom>
              <a:rect b="b" l="l" r="r" t="t"/>
              <a:pathLst>
                <a:path extrusionOk="0" h="3764" w="2501">
                  <a:moveTo>
                    <a:pt x="1262" y="1263"/>
                  </a:moveTo>
                  <a:lnTo>
                    <a:pt x="1262" y="1882"/>
                  </a:lnTo>
                  <a:lnTo>
                    <a:pt x="619" y="1882"/>
                  </a:lnTo>
                  <a:lnTo>
                    <a:pt x="619" y="1263"/>
                  </a:lnTo>
                  <a:close/>
                  <a:moveTo>
                    <a:pt x="1262" y="2501"/>
                  </a:moveTo>
                  <a:lnTo>
                    <a:pt x="1262" y="3120"/>
                  </a:lnTo>
                  <a:lnTo>
                    <a:pt x="619" y="3120"/>
                  </a:lnTo>
                  <a:lnTo>
                    <a:pt x="619" y="2501"/>
                  </a:lnTo>
                  <a:close/>
                  <a:moveTo>
                    <a:pt x="0" y="1"/>
                  </a:moveTo>
                  <a:lnTo>
                    <a:pt x="0" y="3763"/>
                  </a:lnTo>
                  <a:lnTo>
                    <a:pt x="2501" y="3763"/>
                  </a:lnTo>
                  <a:lnTo>
                    <a:pt x="2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6" name="Google Shape;896;p75"/>
            <p:cNvSpPr/>
            <p:nvPr/>
          </p:nvSpPr>
          <p:spPr>
            <a:xfrm>
              <a:off x="1878256" y="6080042"/>
              <a:ext cx="110088" cy="55638"/>
            </a:xfrm>
            <a:custGeom>
              <a:rect b="b" l="l" r="r" t="t"/>
              <a:pathLst>
                <a:path extrusionOk="0" h="1264" w="2501">
                  <a:moveTo>
                    <a:pt x="0" y="1"/>
                  </a:moveTo>
                  <a:lnTo>
                    <a:pt x="0" y="1263"/>
                  </a:lnTo>
                  <a:lnTo>
                    <a:pt x="2501" y="1263"/>
                  </a:lnTo>
                  <a:lnTo>
                    <a:pt x="2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897" name="Google Shape;897;p75"/>
            <p:cNvSpPr/>
            <p:nvPr/>
          </p:nvSpPr>
          <p:spPr>
            <a:xfrm>
              <a:off x="1519742" y="5832669"/>
              <a:ext cx="331276" cy="303016"/>
            </a:xfrm>
            <a:custGeom>
              <a:rect b="b" l="l" r="r" t="t"/>
              <a:pathLst>
                <a:path extrusionOk="0" h="6884" w="7526">
                  <a:moveTo>
                    <a:pt x="6907" y="1263"/>
                  </a:moveTo>
                  <a:lnTo>
                    <a:pt x="6907" y="5621"/>
                  </a:lnTo>
                  <a:lnTo>
                    <a:pt x="1239" y="5621"/>
                  </a:lnTo>
                  <a:lnTo>
                    <a:pt x="1239" y="1263"/>
                  </a:lnTo>
                  <a:close/>
                  <a:moveTo>
                    <a:pt x="1" y="1"/>
                  </a:moveTo>
                  <a:lnTo>
                    <a:pt x="1" y="6883"/>
                  </a:lnTo>
                  <a:lnTo>
                    <a:pt x="7526" y="6883"/>
                  </a:lnTo>
                  <a:lnTo>
                    <a:pt x="75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898" name="Google Shape;898;p75"/>
          <p:cNvGrpSpPr/>
          <p:nvPr/>
        </p:nvGrpSpPr>
        <p:grpSpPr>
          <a:xfrm>
            <a:off x="4108322" y="3754785"/>
            <a:ext cx="329814" cy="329103"/>
            <a:chOff x="5591092" y="5749874"/>
            <a:chExt cx="469620" cy="468608"/>
          </a:xfrm>
        </p:grpSpPr>
        <p:sp>
          <p:nvSpPr>
            <p:cNvPr id="899" name="Google Shape;899;p75"/>
            <p:cNvSpPr/>
            <p:nvPr/>
          </p:nvSpPr>
          <p:spPr>
            <a:xfrm>
              <a:off x="5591092" y="5749874"/>
              <a:ext cx="365873" cy="365873"/>
            </a:xfrm>
            <a:custGeom>
              <a:rect b="b" l="l" r="r" t="t"/>
              <a:pathLst>
                <a:path extrusionOk="0" h="8312" w="8312">
                  <a:moveTo>
                    <a:pt x="5334" y="0"/>
                  </a:moveTo>
                  <a:cubicBezTo>
                    <a:pt x="3906" y="0"/>
                    <a:pt x="2572" y="548"/>
                    <a:pt x="1572" y="1572"/>
                  </a:cubicBezTo>
                  <a:cubicBezTo>
                    <a:pt x="572" y="2572"/>
                    <a:pt x="0" y="3906"/>
                    <a:pt x="0" y="5335"/>
                  </a:cubicBezTo>
                  <a:cubicBezTo>
                    <a:pt x="0" y="6406"/>
                    <a:pt x="333" y="7430"/>
                    <a:pt x="929" y="8312"/>
                  </a:cubicBezTo>
                  <a:lnTo>
                    <a:pt x="1643" y="7573"/>
                  </a:lnTo>
                  <a:lnTo>
                    <a:pt x="1143" y="7073"/>
                  </a:lnTo>
                  <a:lnTo>
                    <a:pt x="7073" y="1143"/>
                  </a:lnTo>
                  <a:lnTo>
                    <a:pt x="7573" y="1644"/>
                  </a:lnTo>
                  <a:lnTo>
                    <a:pt x="8311" y="905"/>
                  </a:lnTo>
                  <a:cubicBezTo>
                    <a:pt x="7430" y="310"/>
                    <a:pt x="6406" y="0"/>
                    <a:pt x="5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0" name="Google Shape;900;p75"/>
            <p:cNvSpPr/>
            <p:nvPr/>
          </p:nvSpPr>
          <p:spPr>
            <a:xfrm>
              <a:off x="5694839" y="5852609"/>
              <a:ext cx="365873" cy="365873"/>
            </a:xfrm>
            <a:custGeom>
              <a:rect b="b" l="l" r="r" t="t"/>
              <a:pathLst>
                <a:path extrusionOk="0" h="8312" w="8312">
                  <a:moveTo>
                    <a:pt x="7383" y="0"/>
                  </a:moveTo>
                  <a:lnTo>
                    <a:pt x="6669" y="738"/>
                  </a:lnTo>
                  <a:lnTo>
                    <a:pt x="7145" y="1239"/>
                  </a:lnTo>
                  <a:lnTo>
                    <a:pt x="1215" y="7168"/>
                  </a:lnTo>
                  <a:lnTo>
                    <a:pt x="739" y="6668"/>
                  </a:lnTo>
                  <a:lnTo>
                    <a:pt x="1" y="7406"/>
                  </a:lnTo>
                  <a:cubicBezTo>
                    <a:pt x="882" y="8002"/>
                    <a:pt x="1906" y="8311"/>
                    <a:pt x="2977" y="8311"/>
                  </a:cubicBezTo>
                  <a:cubicBezTo>
                    <a:pt x="4406" y="8311"/>
                    <a:pt x="5740" y="7764"/>
                    <a:pt x="6740" y="6740"/>
                  </a:cubicBezTo>
                  <a:cubicBezTo>
                    <a:pt x="7740" y="5739"/>
                    <a:pt x="8312" y="4406"/>
                    <a:pt x="8312" y="2977"/>
                  </a:cubicBezTo>
                  <a:cubicBezTo>
                    <a:pt x="8288" y="1905"/>
                    <a:pt x="7978" y="881"/>
                    <a:pt x="7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1" name="Google Shape;901;p75"/>
            <p:cNvSpPr/>
            <p:nvPr/>
          </p:nvSpPr>
          <p:spPr>
            <a:xfrm>
              <a:off x="5944325" y="5782359"/>
              <a:ext cx="84954" cy="83897"/>
            </a:xfrm>
            <a:custGeom>
              <a:rect b="b" l="l" r="r" t="t"/>
              <a:pathLst>
                <a:path extrusionOk="0" h="1906" w="1930">
                  <a:moveTo>
                    <a:pt x="1501" y="1"/>
                  </a:moveTo>
                  <a:cubicBezTo>
                    <a:pt x="1382" y="1"/>
                    <a:pt x="1286" y="48"/>
                    <a:pt x="1215" y="120"/>
                  </a:cubicBezTo>
                  <a:lnTo>
                    <a:pt x="0" y="1334"/>
                  </a:lnTo>
                  <a:lnTo>
                    <a:pt x="548" y="1906"/>
                  </a:lnTo>
                  <a:lnTo>
                    <a:pt x="1763" y="667"/>
                  </a:lnTo>
                  <a:cubicBezTo>
                    <a:pt x="1929" y="525"/>
                    <a:pt x="1929" y="263"/>
                    <a:pt x="1763" y="120"/>
                  </a:cubicBezTo>
                  <a:cubicBezTo>
                    <a:pt x="1691" y="48"/>
                    <a:pt x="1596" y="1"/>
                    <a:pt x="1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2" name="Google Shape;902;p75"/>
            <p:cNvSpPr/>
            <p:nvPr/>
          </p:nvSpPr>
          <p:spPr>
            <a:xfrm>
              <a:off x="5622520" y="6102050"/>
              <a:ext cx="84954" cy="83941"/>
            </a:xfrm>
            <a:custGeom>
              <a:rect b="b" l="l" r="r" t="t"/>
              <a:pathLst>
                <a:path extrusionOk="0" h="1907" w="1930">
                  <a:moveTo>
                    <a:pt x="1382" y="1"/>
                  </a:moveTo>
                  <a:lnTo>
                    <a:pt x="143" y="1239"/>
                  </a:lnTo>
                  <a:cubicBezTo>
                    <a:pt x="0" y="1382"/>
                    <a:pt x="0" y="1644"/>
                    <a:pt x="143" y="1787"/>
                  </a:cubicBezTo>
                  <a:cubicBezTo>
                    <a:pt x="239" y="1858"/>
                    <a:pt x="334" y="1906"/>
                    <a:pt x="429" y="1906"/>
                  </a:cubicBezTo>
                  <a:cubicBezTo>
                    <a:pt x="524" y="1906"/>
                    <a:pt x="643" y="1858"/>
                    <a:pt x="715" y="1787"/>
                  </a:cubicBezTo>
                  <a:lnTo>
                    <a:pt x="1929" y="573"/>
                  </a:lnTo>
                  <a:lnTo>
                    <a:pt x="1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3" name="Google Shape;903;p75"/>
            <p:cNvSpPr/>
            <p:nvPr/>
          </p:nvSpPr>
          <p:spPr>
            <a:xfrm>
              <a:off x="5680181" y="5838964"/>
              <a:ext cx="290383" cy="290427"/>
            </a:xfrm>
            <a:custGeom>
              <a:rect b="b" l="l" r="r" t="t"/>
              <a:pathLst>
                <a:path extrusionOk="0" h="6598" w="6597">
                  <a:moveTo>
                    <a:pt x="5049" y="1"/>
                  </a:moveTo>
                  <a:lnTo>
                    <a:pt x="0" y="5049"/>
                  </a:lnTo>
                  <a:lnTo>
                    <a:pt x="1548" y="6597"/>
                  </a:lnTo>
                  <a:lnTo>
                    <a:pt x="6597" y="1549"/>
                  </a:lnTo>
                  <a:lnTo>
                    <a:pt x="50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04" name="Google Shape;904;p75"/>
          <p:cNvGrpSpPr/>
          <p:nvPr/>
        </p:nvGrpSpPr>
        <p:grpSpPr>
          <a:xfrm>
            <a:off x="4702881" y="3759553"/>
            <a:ext cx="341621" cy="329102"/>
            <a:chOff x="1499294" y="9281276"/>
            <a:chExt cx="486432" cy="468606"/>
          </a:xfrm>
        </p:grpSpPr>
        <p:sp>
          <p:nvSpPr>
            <p:cNvPr id="905" name="Google Shape;905;p75"/>
            <p:cNvSpPr/>
            <p:nvPr/>
          </p:nvSpPr>
          <p:spPr>
            <a:xfrm>
              <a:off x="1499294" y="9463680"/>
              <a:ext cx="290427" cy="286202"/>
            </a:xfrm>
            <a:custGeom>
              <a:rect b="b" l="l" r="r" t="t"/>
              <a:pathLst>
                <a:path extrusionOk="0" h="6502" w="6598">
                  <a:moveTo>
                    <a:pt x="5668" y="0"/>
                  </a:moveTo>
                  <a:lnTo>
                    <a:pt x="4835" y="834"/>
                  </a:lnTo>
                  <a:cubicBezTo>
                    <a:pt x="3597" y="2072"/>
                    <a:pt x="2311" y="3263"/>
                    <a:pt x="1001" y="4382"/>
                  </a:cubicBezTo>
                  <a:lnTo>
                    <a:pt x="429" y="4882"/>
                  </a:lnTo>
                  <a:cubicBezTo>
                    <a:pt x="24" y="5239"/>
                    <a:pt x="1" y="5858"/>
                    <a:pt x="382" y="6239"/>
                  </a:cubicBezTo>
                  <a:cubicBezTo>
                    <a:pt x="548" y="6406"/>
                    <a:pt x="786" y="6501"/>
                    <a:pt x="1025" y="6501"/>
                  </a:cubicBezTo>
                  <a:cubicBezTo>
                    <a:pt x="1287" y="6501"/>
                    <a:pt x="1549" y="6406"/>
                    <a:pt x="1739" y="6192"/>
                  </a:cubicBezTo>
                  <a:lnTo>
                    <a:pt x="2215" y="5620"/>
                  </a:lnTo>
                  <a:cubicBezTo>
                    <a:pt x="3358" y="4287"/>
                    <a:pt x="4549" y="3001"/>
                    <a:pt x="5788" y="1762"/>
                  </a:cubicBezTo>
                  <a:lnTo>
                    <a:pt x="6597" y="953"/>
                  </a:lnTo>
                  <a:cubicBezTo>
                    <a:pt x="6407" y="834"/>
                    <a:pt x="6216" y="714"/>
                    <a:pt x="6049" y="548"/>
                  </a:cubicBezTo>
                  <a:cubicBezTo>
                    <a:pt x="5907" y="381"/>
                    <a:pt x="5764" y="214"/>
                    <a:pt x="5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6" name="Google Shape;906;p75"/>
            <p:cNvSpPr/>
            <p:nvPr/>
          </p:nvSpPr>
          <p:spPr>
            <a:xfrm>
              <a:off x="1750893" y="9281276"/>
              <a:ext cx="234833" cy="208643"/>
            </a:xfrm>
            <a:custGeom>
              <a:rect b="b" l="l" r="r" t="t"/>
              <a:pathLst>
                <a:path extrusionOk="0" h="4740" w="5335">
                  <a:moveTo>
                    <a:pt x="3310" y="0"/>
                  </a:moveTo>
                  <a:cubicBezTo>
                    <a:pt x="2620" y="0"/>
                    <a:pt x="1858" y="334"/>
                    <a:pt x="1238" y="929"/>
                  </a:cubicBezTo>
                  <a:cubicBezTo>
                    <a:pt x="191" y="1977"/>
                    <a:pt x="0" y="3453"/>
                    <a:pt x="786" y="4263"/>
                  </a:cubicBezTo>
                  <a:cubicBezTo>
                    <a:pt x="1096" y="4573"/>
                    <a:pt x="1548" y="4739"/>
                    <a:pt x="2024" y="4739"/>
                  </a:cubicBezTo>
                  <a:cubicBezTo>
                    <a:pt x="2715" y="4739"/>
                    <a:pt x="3477" y="4406"/>
                    <a:pt x="4096" y="3811"/>
                  </a:cubicBezTo>
                  <a:cubicBezTo>
                    <a:pt x="5144" y="2763"/>
                    <a:pt x="5335" y="1286"/>
                    <a:pt x="4549" y="477"/>
                  </a:cubicBezTo>
                  <a:cubicBezTo>
                    <a:pt x="4239" y="167"/>
                    <a:pt x="3787" y="0"/>
                    <a:pt x="3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07" name="Google Shape;907;p75"/>
          <p:cNvGrpSpPr/>
          <p:nvPr/>
        </p:nvGrpSpPr>
        <p:grpSpPr>
          <a:xfrm>
            <a:off x="7565869" y="3759552"/>
            <a:ext cx="329105" cy="329099"/>
            <a:chOff x="5575883" y="9537601"/>
            <a:chExt cx="468610" cy="468601"/>
          </a:xfrm>
        </p:grpSpPr>
        <p:sp>
          <p:nvSpPr>
            <p:cNvPr id="908" name="Google Shape;908;p75"/>
            <p:cNvSpPr/>
            <p:nvPr/>
          </p:nvSpPr>
          <p:spPr>
            <a:xfrm>
              <a:off x="5575883" y="9841579"/>
              <a:ext cx="468610" cy="54538"/>
            </a:xfrm>
            <a:custGeom>
              <a:rect b="b" l="l" r="r" t="t"/>
              <a:pathLst>
                <a:path extrusionOk="0" h="1239" w="10646">
                  <a:moveTo>
                    <a:pt x="0" y="1"/>
                  </a:moveTo>
                  <a:lnTo>
                    <a:pt x="0" y="1239"/>
                  </a:lnTo>
                  <a:lnTo>
                    <a:pt x="10645" y="1239"/>
                  </a:lnTo>
                  <a:lnTo>
                    <a:pt x="106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09" name="Google Shape;909;p75"/>
            <p:cNvSpPr/>
            <p:nvPr/>
          </p:nvSpPr>
          <p:spPr>
            <a:xfrm>
              <a:off x="5685924" y="9537601"/>
              <a:ext cx="248479" cy="83897"/>
            </a:xfrm>
            <a:custGeom>
              <a:rect b="b" l="l" r="r" t="t"/>
              <a:pathLst>
                <a:path extrusionOk="0" h="1906" w="5645">
                  <a:moveTo>
                    <a:pt x="1" y="0"/>
                  </a:moveTo>
                  <a:lnTo>
                    <a:pt x="1" y="1906"/>
                  </a:lnTo>
                  <a:lnTo>
                    <a:pt x="5645" y="1906"/>
                  </a:lnTo>
                  <a:lnTo>
                    <a:pt x="56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0" name="Google Shape;910;p75"/>
            <p:cNvSpPr/>
            <p:nvPr/>
          </p:nvSpPr>
          <p:spPr>
            <a:xfrm>
              <a:off x="5685924" y="9648699"/>
              <a:ext cx="248479" cy="165682"/>
            </a:xfrm>
            <a:custGeom>
              <a:rect b="b" l="l" r="r" t="t"/>
              <a:pathLst>
                <a:path extrusionOk="0" h="3764" w="5645">
                  <a:moveTo>
                    <a:pt x="3787" y="2501"/>
                  </a:moveTo>
                  <a:lnTo>
                    <a:pt x="3787" y="3144"/>
                  </a:lnTo>
                  <a:lnTo>
                    <a:pt x="1858" y="3144"/>
                  </a:lnTo>
                  <a:lnTo>
                    <a:pt x="1858" y="2501"/>
                  </a:lnTo>
                  <a:close/>
                  <a:moveTo>
                    <a:pt x="1" y="1"/>
                  </a:moveTo>
                  <a:lnTo>
                    <a:pt x="1" y="3763"/>
                  </a:lnTo>
                  <a:lnTo>
                    <a:pt x="5645" y="3763"/>
                  </a:lnTo>
                  <a:lnTo>
                    <a:pt x="56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1" name="Google Shape;911;p75"/>
            <p:cNvSpPr/>
            <p:nvPr/>
          </p:nvSpPr>
          <p:spPr>
            <a:xfrm>
              <a:off x="5796009" y="9923361"/>
              <a:ext cx="28347" cy="82841"/>
            </a:xfrm>
            <a:custGeom>
              <a:rect b="b" l="l" r="r" t="t"/>
              <a:pathLst>
                <a:path extrusionOk="0" h="1882" w="644">
                  <a:moveTo>
                    <a:pt x="0" y="0"/>
                  </a:moveTo>
                  <a:lnTo>
                    <a:pt x="0" y="1881"/>
                  </a:lnTo>
                  <a:lnTo>
                    <a:pt x="643" y="1881"/>
                  </a:ln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2" name="Google Shape;912;p75"/>
            <p:cNvSpPr/>
            <p:nvPr/>
          </p:nvSpPr>
          <p:spPr>
            <a:xfrm>
              <a:off x="5851558" y="9923361"/>
              <a:ext cx="27291" cy="82841"/>
            </a:xfrm>
            <a:custGeom>
              <a:rect b="b" l="l" r="r" t="t"/>
              <a:pathLst>
                <a:path extrusionOk="0" h="1882" w="620">
                  <a:moveTo>
                    <a:pt x="0" y="0"/>
                  </a:moveTo>
                  <a:lnTo>
                    <a:pt x="0" y="1881"/>
                  </a:lnTo>
                  <a:lnTo>
                    <a:pt x="620" y="1881"/>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3" name="Google Shape;913;p75"/>
            <p:cNvSpPr/>
            <p:nvPr/>
          </p:nvSpPr>
          <p:spPr>
            <a:xfrm>
              <a:off x="5906050" y="9923361"/>
              <a:ext cx="27291" cy="82841"/>
            </a:xfrm>
            <a:custGeom>
              <a:rect b="b" l="l" r="r" t="t"/>
              <a:pathLst>
                <a:path extrusionOk="0" h="1882" w="620">
                  <a:moveTo>
                    <a:pt x="1" y="0"/>
                  </a:moveTo>
                  <a:lnTo>
                    <a:pt x="1" y="1881"/>
                  </a:lnTo>
                  <a:lnTo>
                    <a:pt x="620" y="1881"/>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4" name="Google Shape;914;p75"/>
            <p:cNvSpPr/>
            <p:nvPr/>
          </p:nvSpPr>
          <p:spPr>
            <a:xfrm>
              <a:off x="5741473" y="9923361"/>
              <a:ext cx="27291" cy="82841"/>
            </a:xfrm>
            <a:custGeom>
              <a:rect b="b" l="l" r="r" t="t"/>
              <a:pathLst>
                <a:path extrusionOk="0" h="1882" w="620">
                  <a:moveTo>
                    <a:pt x="1" y="0"/>
                  </a:moveTo>
                  <a:lnTo>
                    <a:pt x="1" y="1881"/>
                  </a:lnTo>
                  <a:lnTo>
                    <a:pt x="620" y="1881"/>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5" name="Google Shape;915;p75"/>
            <p:cNvSpPr/>
            <p:nvPr/>
          </p:nvSpPr>
          <p:spPr>
            <a:xfrm>
              <a:off x="5686980" y="9923361"/>
              <a:ext cx="27291" cy="82841"/>
            </a:xfrm>
            <a:custGeom>
              <a:rect b="b" l="l" r="r" t="t"/>
              <a:pathLst>
                <a:path extrusionOk="0" h="1882" w="620">
                  <a:moveTo>
                    <a:pt x="0" y="0"/>
                  </a:moveTo>
                  <a:lnTo>
                    <a:pt x="0" y="1881"/>
                  </a:lnTo>
                  <a:lnTo>
                    <a:pt x="620" y="1881"/>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16" name="Google Shape;916;p75"/>
          <p:cNvGrpSpPr/>
          <p:nvPr/>
        </p:nvGrpSpPr>
        <p:grpSpPr>
          <a:xfrm>
            <a:off x="1249012" y="3221045"/>
            <a:ext cx="329105" cy="329098"/>
            <a:chOff x="1519742" y="4989886"/>
            <a:chExt cx="468610" cy="468600"/>
          </a:xfrm>
        </p:grpSpPr>
        <p:sp>
          <p:nvSpPr>
            <p:cNvPr id="917" name="Google Shape;917;p75"/>
            <p:cNvSpPr/>
            <p:nvPr/>
          </p:nvSpPr>
          <p:spPr>
            <a:xfrm>
              <a:off x="1519742" y="5403949"/>
              <a:ext cx="468610" cy="54538"/>
            </a:xfrm>
            <a:custGeom>
              <a:rect b="b" l="l" r="r" t="t"/>
              <a:pathLst>
                <a:path extrusionOk="0" h="1239" w="10646">
                  <a:moveTo>
                    <a:pt x="1" y="1"/>
                  </a:moveTo>
                  <a:lnTo>
                    <a:pt x="1" y="1239"/>
                  </a:lnTo>
                  <a:lnTo>
                    <a:pt x="10646" y="1239"/>
                  </a:lnTo>
                  <a:lnTo>
                    <a:pt x="10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8" name="Google Shape;918;p75"/>
            <p:cNvSpPr/>
            <p:nvPr/>
          </p:nvSpPr>
          <p:spPr>
            <a:xfrm>
              <a:off x="1712622" y="5342106"/>
              <a:ext cx="82841" cy="33585"/>
            </a:xfrm>
            <a:custGeom>
              <a:rect b="b" l="l" r="r" t="t"/>
              <a:pathLst>
                <a:path extrusionOk="0" h="763" w="1882">
                  <a:moveTo>
                    <a:pt x="0" y="1"/>
                  </a:moveTo>
                  <a:lnTo>
                    <a:pt x="0" y="763"/>
                  </a:lnTo>
                  <a:lnTo>
                    <a:pt x="1882" y="763"/>
                  </a:lnTo>
                  <a:lnTo>
                    <a:pt x="1882" y="1"/>
                  </a:lnTo>
                  <a:cubicBezTo>
                    <a:pt x="1572" y="96"/>
                    <a:pt x="1263" y="143"/>
                    <a:pt x="929" y="143"/>
                  </a:cubicBezTo>
                  <a:cubicBezTo>
                    <a:pt x="620" y="143"/>
                    <a:pt x="310" y="96"/>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19" name="Google Shape;919;p75"/>
            <p:cNvSpPr/>
            <p:nvPr/>
          </p:nvSpPr>
          <p:spPr>
            <a:xfrm>
              <a:off x="1643428" y="5099972"/>
              <a:ext cx="221232" cy="221232"/>
            </a:xfrm>
            <a:custGeom>
              <a:rect b="b" l="l" r="r" t="t"/>
              <a:pathLst>
                <a:path extrusionOk="0" h="5026" w="5026">
                  <a:moveTo>
                    <a:pt x="2501" y="0"/>
                  </a:moveTo>
                  <a:cubicBezTo>
                    <a:pt x="1120" y="0"/>
                    <a:pt x="1" y="1120"/>
                    <a:pt x="1" y="2501"/>
                  </a:cubicBezTo>
                  <a:cubicBezTo>
                    <a:pt x="1" y="3311"/>
                    <a:pt x="382" y="4025"/>
                    <a:pt x="953" y="4478"/>
                  </a:cubicBezTo>
                  <a:lnTo>
                    <a:pt x="953" y="1882"/>
                  </a:lnTo>
                  <a:lnTo>
                    <a:pt x="1572" y="1882"/>
                  </a:lnTo>
                  <a:lnTo>
                    <a:pt x="1572" y="4835"/>
                  </a:lnTo>
                  <a:cubicBezTo>
                    <a:pt x="1858" y="4954"/>
                    <a:pt x="2192" y="5025"/>
                    <a:pt x="2501" y="5025"/>
                  </a:cubicBezTo>
                  <a:cubicBezTo>
                    <a:pt x="2835" y="5025"/>
                    <a:pt x="3144" y="4954"/>
                    <a:pt x="3454" y="4835"/>
                  </a:cubicBezTo>
                  <a:lnTo>
                    <a:pt x="3454" y="1882"/>
                  </a:lnTo>
                  <a:lnTo>
                    <a:pt x="4073" y="1882"/>
                  </a:lnTo>
                  <a:lnTo>
                    <a:pt x="4073" y="4478"/>
                  </a:lnTo>
                  <a:cubicBezTo>
                    <a:pt x="4644" y="4025"/>
                    <a:pt x="5026" y="3311"/>
                    <a:pt x="5026" y="2501"/>
                  </a:cubicBezTo>
                  <a:cubicBezTo>
                    <a:pt x="5026" y="1120"/>
                    <a:pt x="3906" y="0"/>
                    <a:pt x="25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0" name="Google Shape;920;p75"/>
            <p:cNvSpPr/>
            <p:nvPr/>
          </p:nvSpPr>
          <p:spPr>
            <a:xfrm>
              <a:off x="1533387" y="4989886"/>
              <a:ext cx="441363" cy="385813"/>
            </a:xfrm>
            <a:custGeom>
              <a:rect b="b" l="l" r="r" t="t"/>
              <a:pathLst>
                <a:path extrusionOk="0" h="8765" w="10027">
                  <a:moveTo>
                    <a:pt x="5001" y="1"/>
                  </a:moveTo>
                  <a:cubicBezTo>
                    <a:pt x="3668" y="1"/>
                    <a:pt x="2405" y="525"/>
                    <a:pt x="1477" y="1477"/>
                  </a:cubicBezTo>
                  <a:cubicBezTo>
                    <a:pt x="524" y="2406"/>
                    <a:pt x="0" y="3668"/>
                    <a:pt x="0" y="5002"/>
                  </a:cubicBezTo>
                  <a:cubicBezTo>
                    <a:pt x="0" y="5907"/>
                    <a:pt x="238" y="6788"/>
                    <a:pt x="691" y="7550"/>
                  </a:cubicBezTo>
                  <a:cubicBezTo>
                    <a:pt x="953" y="8026"/>
                    <a:pt x="1310" y="8431"/>
                    <a:pt x="1691" y="8765"/>
                  </a:cubicBezTo>
                  <a:lnTo>
                    <a:pt x="3453" y="8765"/>
                  </a:lnTo>
                  <a:lnTo>
                    <a:pt x="3453" y="7741"/>
                  </a:lnTo>
                  <a:cubicBezTo>
                    <a:pt x="2501" y="7193"/>
                    <a:pt x="1881" y="6169"/>
                    <a:pt x="1881" y="5002"/>
                  </a:cubicBezTo>
                  <a:cubicBezTo>
                    <a:pt x="1881" y="3287"/>
                    <a:pt x="3287" y="1882"/>
                    <a:pt x="5001" y="1882"/>
                  </a:cubicBezTo>
                  <a:cubicBezTo>
                    <a:pt x="6740" y="1882"/>
                    <a:pt x="8145" y="3287"/>
                    <a:pt x="8145" y="5002"/>
                  </a:cubicBezTo>
                  <a:cubicBezTo>
                    <a:pt x="8145" y="6169"/>
                    <a:pt x="7526" y="7193"/>
                    <a:pt x="6573" y="7741"/>
                  </a:cubicBezTo>
                  <a:lnTo>
                    <a:pt x="6573" y="8765"/>
                  </a:lnTo>
                  <a:lnTo>
                    <a:pt x="8311" y="8765"/>
                  </a:lnTo>
                  <a:cubicBezTo>
                    <a:pt x="8716" y="8431"/>
                    <a:pt x="9050" y="8026"/>
                    <a:pt x="9335" y="7550"/>
                  </a:cubicBezTo>
                  <a:cubicBezTo>
                    <a:pt x="9788" y="6788"/>
                    <a:pt x="10026" y="5907"/>
                    <a:pt x="10026" y="5002"/>
                  </a:cubicBezTo>
                  <a:cubicBezTo>
                    <a:pt x="10026" y="3668"/>
                    <a:pt x="9502" y="2406"/>
                    <a:pt x="8550" y="1477"/>
                  </a:cubicBezTo>
                  <a:cubicBezTo>
                    <a:pt x="7597" y="525"/>
                    <a:pt x="6359" y="1"/>
                    <a:pt x="50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21" name="Google Shape;921;p75"/>
          <p:cNvGrpSpPr/>
          <p:nvPr/>
        </p:nvGrpSpPr>
        <p:grpSpPr>
          <a:xfrm>
            <a:off x="7609301" y="3225812"/>
            <a:ext cx="242233" cy="329101"/>
            <a:chOff x="5637726" y="8777613"/>
            <a:chExt cx="344914" cy="468604"/>
          </a:xfrm>
        </p:grpSpPr>
        <p:sp>
          <p:nvSpPr>
            <p:cNvPr id="922" name="Google Shape;922;p75"/>
            <p:cNvSpPr/>
            <p:nvPr/>
          </p:nvSpPr>
          <p:spPr>
            <a:xfrm>
              <a:off x="5769775" y="9026042"/>
              <a:ext cx="81829" cy="220176"/>
            </a:xfrm>
            <a:custGeom>
              <a:rect b="b" l="l" r="r" t="t"/>
              <a:pathLst>
                <a:path extrusionOk="0" h="5002" w="1859">
                  <a:moveTo>
                    <a:pt x="620" y="1"/>
                  </a:moveTo>
                  <a:lnTo>
                    <a:pt x="620" y="620"/>
                  </a:lnTo>
                  <a:lnTo>
                    <a:pt x="1" y="620"/>
                  </a:lnTo>
                  <a:lnTo>
                    <a:pt x="1" y="5002"/>
                  </a:lnTo>
                  <a:lnTo>
                    <a:pt x="1858" y="5002"/>
                  </a:lnTo>
                  <a:lnTo>
                    <a:pt x="1858" y="620"/>
                  </a:lnTo>
                  <a:lnTo>
                    <a:pt x="1239" y="620"/>
                  </a:lnTo>
                  <a:lnTo>
                    <a:pt x="1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3" name="Google Shape;923;p75"/>
            <p:cNvSpPr/>
            <p:nvPr/>
          </p:nvSpPr>
          <p:spPr>
            <a:xfrm>
              <a:off x="5637726" y="8839456"/>
              <a:ext cx="33585" cy="35698"/>
            </a:xfrm>
            <a:custGeom>
              <a:rect b="b" l="l" r="r" t="t"/>
              <a:pathLst>
                <a:path extrusionOk="0" h="811" w="763">
                  <a:moveTo>
                    <a:pt x="0" y="1"/>
                  </a:moveTo>
                  <a:lnTo>
                    <a:pt x="0" y="811"/>
                  </a:lnTo>
                  <a:lnTo>
                    <a:pt x="762" y="811"/>
                  </a:lnTo>
                  <a:lnTo>
                    <a:pt x="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4" name="Google Shape;924;p75"/>
            <p:cNvSpPr/>
            <p:nvPr/>
          </p:nvSpPr>
          <p:spPr>
            <a:xfrm>
              <a:off x="5949054" y="8839456"/>
              <a:ext cx="33585" cy="35698"/>
            </a:xfrm>
            <a:custGeom>
              <a:rect b="b" l="l" r="r" t="t"/>
              <a:pathLst>
                <a:path extrusionOk="0" h="811" w="763">
                  <a:moveTo>
                    <a:pt x="0" y="1"/>
                  </a:moveTo>
                  <a:lnTo>
                    <a:pt x="0" y="811"/>
                  </a:lnTo>
                  <a:lnTo>
                    <a:pt x="762" y="811"/>
                  </a:lnTo>
                  <a:lnTo>
                    <a:pt x="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5" name="Google Shape;925;p75"/>
            <p:cNvSpPr/>
            <p:nvPr/>
          </p:nvSpPr>
          <p:spPr>
            <a:xfrm>
              <a:off x="5699569" y="8839456"/>
              <a:ext cx="221232" cy="35698"/>
            </a:xfrm>
            <a:custGeom>
              <a:rect b="b" l="l" r="r" t="t"/>
              <a:pathLst>
                <a:path extrusionOk="0" h="811" w="5026">
                  <a:moveTo>
                    <a:pt x="0" y="1"/>
                  </a:moveTo>
                  <a:lnTo>
                    <a:pt x="0" y="811"/>
                  </a:lnTo>
                  <a:lnTo>
                    <a:pt x="5025" y="811"/>
                  </a:lnTo>
                  <a:lnTo>
                    <a:pt x="50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6" name="Google Shape;926;p75"/>
            <p:cNvSpPr/>
            <p:nvPr/>
          </p:nvSpPr>
          <p:spPr>
            <a:xfrm>
              <a:off x="5637726" y="8901343"/>
              <a:ext cx="33585" cy="34598"/>
            </a:xfrm>
            <a:custGeom>
              <a:rect b="b" l="l" r="r" t="t"/>
              <a:pathLst>
                <a:path extrusionOk="0" h="786" w="763">
                  <a:moveTo>
                    <a:pt x="0" y="0"/>
                  </a:moveTo>
                  <a:lnTo>
                    <a:pt x="0" y="786"/>
                  </a:lnTo>
                  <a:lnTo>
                    <a:pt x="762" y="786"/>
                  </a:lnTo>
                  <a:lnTo>
                    <a:pt x="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7" name="Google Shape;927;p75"/>
            <p:cNvSpPr/>
            <p:nvPr/>
          </p:nvSpPr>
          <p:spPr>
            <a:xfrm>
              <a:off x="5637726" y="8963186"/>
              <a:ext cx="33585" cy="34598"/>
            </a:xfrm>
            <a:custGeom>
              <a:rect b="b" l="l" r="r" t="t"/>
              <a:pathLst>
                <a:path extrusionOk="0" h="786" w="763">
                  <a:moveTo>
                    <a:pt x="0" y="0"/>
                  </a:moveTo>
                  <a:lnTo>
                    <a:pt x="0" y="786"/>
                  </a:lnTo>
                  <a:lnTo>
                    <a:pt x="762" y="786"/>
                  </a:lnTo>
                  <a:lnTo>
                    <a:pt x="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8" name="Google Shape;928;p75"/>
            <p:cNvSpPr/>
            <p:nvPr/>
          </p:nvSpPr>
          <p:spPr>
            <a:xfrm>
              <a:off x="5637726" y="8777613"/>
              <a:ext cx="33585" cy="34642"/>
            </a:xfrm>
            <a:custGeom>
              <a:rect b="b" l="l" r="r" t="t"/>
              <a:pathLst>
                <a:path extrusionOk="0" h="787" w="763">
                  <a:moveTo>
                    <a:pt x="0" y="1"/>
                  </a:moveTo>
                  <a:lnTo>
                    <a:pt x="0" y="787"/>
                  </a:lnTo>
                  <a:lnTo>
                    <a:pt x="762" y="787"/>
                  </a:lnTo>
                  <a:lnTo>
                    <a:pt x="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29" name="Google Shape;929;p75"/>
            <p:cNvSpPr/>
            <p:nvPr/>
          </p:nvSpPr>
          <p:spPr>
            <a:xfrm>
              <a:off x="5699569" y="8963186"/>
              <a:ext cx="221232" cy="34598"/>
            </a:xfrm>
            <a:custGeom>
              <a:rect b="b" l="l" r="r" t="t"/>
              <a:pathLst>
                <a:path extrusionOk="0" h="786" w="5026">
                  <a:moveTo>
                    <a:pt x="0" y="0"/>
                  </a:moveTo>
                  <a:lnTo>
                    <a:pt x="0" y="786"/>
                  </a:lnTo>
                  <a:lnTo>
                    <a:pt x="5025" y="786"/>
                  </a:lnTo>
                  <a:lnTo>
                    <a:pt x="50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0" name="Google Shape;930;p75"/>
            <p:cNvSpPr/>
            <p:nvPr/>
          </p:nvSpPr>
          <p:spPr>
            <a:xfrm>
              <a:off x="5699569" y="8777613"/>
              <a:ext cx="221232" cy="34642"/>
            </a:xfrm>
            <a:custGeom>
              <a:rect b="b" l="l" r="r" t="t"/>
              <a:pathLst>
                <a:path extrusionOk="0" h="787" w="5026">
                  <a:moveTo>
                    <a:pt x="0" y="1"/>
                  </a:moveTo>
                  <a:lnTo>
                    <a:pt x="0" y="787"/>
                  </a:lnTo>
                  <a:lnTo>
                    <a:pt x="5025" y="787"/>
                  </a:lnTo>
                  <a:lnTo>
                    <a:pt x="50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1" name="Google Shape;931;p75"/>
            <p:cNvSpPr/>
            <p:nvPr/>
          </p:nvSpPr>
          <p:spPr>
            <a:xfrm>
              <a:off x="5949054" y="8777613"/>
              <a:ext cx="33585" cy="34642"/>
            </a:xfrm>
            <a:custGeom>
              <a:rect b="b" l="l" r="r" t="t"/>
              <a:pathLst>
                <a:path extrusionOk="0" h="787" w="763">
                  <a:moveTo>
                    <a:pt x="0" y="1"/>
                  </a:moveTo>
                  <a:lnTo>
                    <a:pt x="0" y="787"/>
                  </a:lnTo>
                  <a:lnTo>
                    <a:pt x="762" y="787"/>
                  </a:lnTo>
                  <a:lnTo>
                    <a:pt x="7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2" name="Google Shape;932;p75"/>
            <p:cNvSpPr/>
            <p:nvPr/>
          </p:nvSpPr>
          <p:spPr>
            <a:xfrm>
              <a:off x="5949054" y="8901343"/>
              <a:ext cx="33585" cy="34598"/>
            </a:xfrm>
            <a:custGeom>
              <a:rect b="b" l="l" r="r" t="t"/>
              <a:pathLst>
                <a:path extrusionOk="0" h="786" w="763">
                  <a:moveTo>
                    <a:pt x="0" y="0"/>
                  </a:moveTo>
                  <a:lnTo>
                    <a:pt x="0" y="786"/>
                  </a:lnTo>
                  <a:lnTo>
                    <a:pt x="762" y="786"/>
                  </a:lnTo>
                  <a:lnTo>
                    <a:pt x="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3" name="Google Shape;933;p75"/>
            <p:cNvSpPr/>
            <p:nvPr/>
          </p:nvSpPr>
          <p:spPr>
            <a:xfrm>
              <a:off x="5949054" y="8963186"/>
              <a:ext cx="33585" cy="34598"/>
            </a:xfrm>
            <a:custGeom>
              <a:rect b="b" l="l" r="r" t="t"/>
              <a:pathLst>
                <a:path extrusionOk="0" h="786" w="763">
                  <a:moveTo>
                    <a:pt x="0" y="0"/>
                  </a:moveTo>
                  <a:lnTo>
                    <a:pt x="0" y="786"/>
                  </a:lnTo>
                  <a:lnTo>
                    <a:pt x="762" y="786"/>
                  </a:lnTo>
                  <a:lnTo>
                    <a:pt x="7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4" name="Google Shape;934;p75"/>
            <p:cNvSpPr/>
            <p:nvPr/>
          </p:nvSpPr>
          <p:spPr>
            <a:xfrm>
              <a:off x="5699569" y="8901343"/>
              <a:ext cx="221232" cy="34598"/>
            </a:xfrm>
            <a:custGeom>
              <a:rect b="b" l="l" r="r" t="t"/>
              <a:pathLst>
                <a:path extrusionOk="0" h="786" w="5026">
                  <a:moveTo>
                    <a:pt x="0" y="0"/>
                  </a:moveTo>
                  <a:lnTo>
                    <a:pt x="0" y="786"/>
                  </a:lnTo>
                  <a:lnTo>
                    <a:pt x="5025" y="786"/>
                  </a:lnTo>
                  <a:lnTo>
                    <a:pt x="50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35" name="Google Shape;935;p75"/>
          <p:cNvGrpSpPr/>
          <p:nvPr/>
        </p:nvGrpSpPr>
        <p:grpSpPr>
          <a:xfrm>
            <a:off x="6845879" y="3225812"/>
            <a:ext cx="329098" cy="329100"/>
            <a:chOff x="4550694" y="8777613"/>
            <a:chExt cx="468601" cy="468603"/>
          </a:xfrm>
        </p:grpSpPr>
        <p:sp>
          <p:nvSpPr>
            <p:cNvPr id="936" name="Google Shape;936;p75"/>
            <p:cNvSpPr/>
            <p:nvPr/>
          </p:nvSpPr>
          <p:spPr>
            <a:xfrm>
              <a:off x="4550694" y="8777613"/>
              <a:ext cx="110132" cy="270532"/>
            </a:xfrm>
            <a:custGeom>
              <a:rect b="b" l="l" r="r" t="t"/>
              <a:pathLst>
                <a:path extrusionOk="0" h="6146" w="2502">
                  <a:moveTo>
                    <a:pt x="1" y="1"/>
                  </a:moveTo>
                  <a:lnTo>
                    <a:pt x="1" y="6145"/>
                  </a:lnTo>
                  <a:lnTo>
                    <a:pt x="2501" y="6145"/>
                  </a:lnTo>
                  <a:lnTo>
                    <a:pt x="25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7" name="Google Shape;937;p75"/>
            <p:cNvSpPr/>
            <p:nvPr/>
          </p:nvSpPr>
          <p:spPr>
            <a:xfrm>
              <a:off x="4688026" y="8777613"/>
              <a:ext cx="37767" cy="270532"/>
            </a:xfrm>
            <a:custGeom>
              <a:rect b="b" l="l" r="r" t="t"/>
              <a:pathLst>
                <a:path extrusionOk="0" h="6146" w="858">
                  <a:moveTo>
                    <a:pt x="0" y="1"/>
                  </a:moveTo>
                  <a:lnTo>
                    <a:pt x="0" y="6145"/>
                  </a:lnTo>
                  <a:lnTo>
                    <a:pt x="858" y="6145"/>
                  </a:lnTo>
                  <a:lnTo>
                    <a:pt x="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8" name="Google Shape;938;p75"/>
            <p:cNvSpPr/>
            <p:nvPr/>
          </p:nvSpPr>
          <p:spPr>
            <a:xfrm>
              <a:off x="4785522" y="8777613"/>
              <a:ext cx="58719" cy="270532"/>
            </a:xfrm>
            <a:custGeom>
              <a:rect b="b" l="l" r="r" t="t"/>
              <a:pathLst>
                <a:path extrusionOk="0" h="6146" w="1334">
                  <a:moveTo>
                    <a:pt x="0" y="1"/>
                  </a:moveTo>
                  <a:lnTo>
                    <a:pt x="0" y="6145"/>
                  </a:lnTo>
                  <a:lnTo>
                    <a:pt x="1334" y="6145"/>
                  </a:lnTo>
                  <a:lnTo>
                    <a:pt x="1334" y="191"/>
                  </a:lnTo>
                  <a:cubicBezTo>
                    <a:pt x="1072" y="72"/>
                    <a:pt x="762"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39" name="Google Shape;939;p75"/>
            <p:cNvSpPr/>
            <p:nvPr/>
          </p:nvSpPr>
          <p:spPr>
            <a:xfrm>
              <a:off x="4871442" y="8803847"/>
              <a:ext cx="31517" cy="244297"/>
            </a:xfrm>
            <a:custGeom>
              <a:rect b="b" l="l" r="r" t="t"/>
              <a:pathLst>
                <a:path extrusionOk="0" h="5550" w="716">
                  <a:moveTo>
                    <a:pt x="1" y="0"/>
                  </a:moveTo>
                  <a:lnTo>
                    <a:pt x="1" y="5549"/>
                  </a:lnTo>
                  <a:lnTo>
                    <a:pt x="715" y="5549"/>
                  </a:lnTo>
                  <a:lnTo>
                    <a:pt x="715" y="1620"/>
                  </a:lnTo>
                  <a:cubicBezTo>
                    <a:pt x="715" y="977"/>
                    <a:pt x="429" y="405"/>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0" name="Google Shape;940;p75"/>
            <p:cNvSpPr/>
            <p:nvPr/>
          </p:nvSpPr>
          <p:spPr>
            <a:xfrm>
              <a:off x="4961588" y="9075340"/>
              <a:ext cx="57707" cy="170876"/>
            </a:xfrm>
            <a:custGeom>
              <a:rect b="b" l="l" r="r" t="t"/>
              <a:pathLst>
                <a:path extrusionOk="0" h="3882" w="1311">
                  <a:moveTo>
                    <a:pt x="1" y="0"/>
                  </a:moveTo>
                  <a:lnTo>
                    <a:pt x="1" y="3882"/>
                  </a:lnTo>
                  <a:lnTo>
                    <a:pt x="1311" y="3882"/>
                  </a:lnTo>
                  <a:lnTo>
                    <a:pt x="13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1" name="Google Shape;941;p75"/>
            <p:cNvSpPr/>
            <p:nvPr/>
          </p:nvSpPr>
          <p:spPr>
            <a:xfrm>
              <a:off x="4961588" y="8777613"/>
              <a:ext cx="57707" cy="270532"/>
            </a:xfrm>
            <a:custGeom>
              <a:rect b="b" l="l" r="r" t="t"/>
              <a:pathLst>
                <a:path extrusionOk="0" h="6146" w="1311">
                  <a:moveTo>
                    <a:pt x="1" y="1"/>
                  </a:moveTo>
                  <a:lnTo>
                    <a:pt x="1" y="6145"/>
                  </a:lnTo>
                  <a:lnTo>
                    <a:pt x="1311" y="6145"/>
                  </a:lnTo>
                  <a:lnTo>
                    <a:pt x="1311" y="1335"/>
                  </a:lnTo>
                  <a:cubicBezTo>
                    <a:pt x="1311" y="596"/>
                    <a:pt x="715"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2" name="Google Shape;942;p75"/>
            <p:cNvSpPr/>
            <p:nvPr/>
          </p:nvSpPr>
          <p:spPr>
            <a:xfrm>
              <a:off x="4550694" y="9075340"/>
              <a:ext cx="58763" cy="170876"/>
            </a:xfrm>
            <a:custGeom>
              <a:rect b="b" l="l" r="r" t="t"/>
              <a:pathLst>
                <a:path extrusionOk="0" h="3882" w="1335">
                  <a:moveTo>
                    <a:pt x="1" y="0"/>
                  </a:moveTo>
                  <a:lnTo>
                    <a:pt x="1" y="3882"/>
                  </a:lnTo>
                  <a:lnTo>
                    <a:pt x="1334" y="3882"/>
                  </a:lnTo>
                  <a:lnTo>
                    <a:pt x="1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3" name="Google Shape;943;p75"/>
            <p:cNvSpPr/>
            <p:nvPr/>
          </p:nvSpPr>
          <p:spPr>
            <a:xfrm>
              <a:off x="4785522" y="9075340"/>
              <a:ext cx="58719" cy="170876"/>
            </a:xfrm>
            <a:custGeom>
              <a:rect b="b" l="l" r="r" t="t"/>
              <a:pathLst>
                <a:path extrusionOk="0" h="3882" w="1334">
                  <a:moveTo>
                    <a:pt x="0" y="0"/>
                  </a:moveTo>
                  <a:lnTo>
                    <a:pt x="0" y="3882"/>
                  </a:lnTo>
                  <a:lnTo>
                    <a:pt x="1334" y="3882"/>
                  </a:lnTo>
                  <a:lnTo>
                    <a:pt x="13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
        <p:nvSpPr>
          <p:cNvPr id="944" name="Google Shape;944;p75"/>
          <p:cNvSpPr/>
          <p:nvPr/>
        </p:nvSpPr>
        <p:spPr>
          <a:xfrm>
            <a:off x="6156010" y="3293588"/>
            <a:ext cx="329094" cy="193698"/>
          </a:xfrm>
          <a:custGeom>
            <a:rect b="b" l="l" r="r" t="t"/>
            <a:pathLst>
              <a:path extrusionOk="0" h="6265" w="10646">
                <a:moveTo>
                  <a:pt x="3144" y="1239"/>
                </a:moveTo>
                <a:lnTo>
                  <a:pt x="3144" y="1882"/>
                </a:lnTo>
                <a:lnTo>
                  <a:pt x="2525" y="1882"/>
                </a:lnTo>
                <a:lnTo>
                  <a:pt x="2525" y="1239"/>
                </a:lnTo>
                <a:close/>
                <a:moveTo>
                  <a:pt x="4382" y="1239"/>
                </a:moveTo>
                <a:lnTo>
                  <a:pt x="4382" y="1882"/>
                </a:lnTo>
                <a:lnTo>
                  <a:pt x="3763" y="1882"/>
                </a:lnTo>
                <a:lnTo>
                  <a:pt x="3763" y="1239"/>
                </a:lnTo>
                <a:close/>
                <a:moveTo>
                  <a:pt x="5644" y="1239"/>
                </a:moveTo>
                <a:lnTo>
                  <a:pt x="5644" y="1882"/>
                </a:lnTo>
                <a:lnTo>
                  <a:pt x="5001" y="1882"/>
                </a:lnTo>
                <a:lnTo>
                  <a:pt x="5001" y="1239"/>
                </a:lnTo>
                <a:close/>
                <a:moveTo>
                  <a:pt x="6883" y="1239"/>
                </a:moveTo>
                <a:lnTo>
                  <a:pt x="6883" y="1882"/>
                </a:lnTo>
                <a:lnTo>
                  <a:pt x="6264" y="1882"/>
                </a:lnTo>
                <a:lnTo>
                  <a:pt x="6264" y="1239"/>
                </a:lnTo>
                <a:close/>
                <a:moveTo>
                  <a:pt x="8121" y="1239"/>
                </a:moveTo>
                <a:lnTo>
                  <a:pt x="8121" y="1882"/>
                </a:lnTo>
                <a:lnTo>
                  <a:pt x="7502" y="1882"/>
                </a:lnTo>
                <a:lnTo>
                  <a:pt x="7502" y="1239"/>
                </a:lnTo>
                <a:close/>
                <a:moveTo>
                  <a:pt x="3763" y="2501"/>
                </a:moveTo>
                <a:lnTo>
                  <a:pt x="3763" y="3121"/>
                </a:lnTo>
                <a:lnTo>
                  <a:pt x="3144" y="3121"/>
                </a:lnTo>
                <a:lnTo>
                  <a:pt x="3144" y="2501"/>
                </a:lnTo>
                <a:close/>
                <a:moveTo>
                  <a:pt x="5001" y="2501"/>
                </a:moveTo>
                <a:lnTo>
                  <a:pt x="5001" y="3121"/>
                </a:lnTo>
                <a:lnTo>
                  <a:pt x="4382" y="3121"/>
                </a:lnTo>
                <a:lnTo>
                  <a:pt x="4382" y="2501"/>
                </a:lnTo>
                <a:close/>
                <a:moveTo>
                  <a:pt x="6264" y="2501"/>
                </a:moveTo>
                <a:lnTo>
                  <a:pt x="6264" y="3121"/>
                </a:lnTo>
                <a:lnTo>
                  <a:pt x="5644" y="3121"/>
                </a:lnTo>
                <a:lnTo>
                  <a:pt x="5644" y="2501"/>
                </a:lnTo>
                <a:close/>
                <a:moveTo>
                  <a:pt x="7502" y="2501"/>
                </a:moveTo>
                <a:lnTo>
                  <a:pt x="7502" y="3121"/>
                </a:lnTo>
                <a:lnTo>
                  <a:pt x="6883" y="3121"/>
                </a:lnTo>
                <a:lnTo>
                  <a:pt x="6883" y="2501"/>
                </a:lnTo>
                <a:close/>
                <a:moveTo>
                  <a:pt x="5001" y="3740"/>
                </a:moveTo>
                <a:lnTo>
                  <a:pt x="5001" y="4359"/>
                </a:lnTo>
                <a:lnTo>
                  <a:pt x="4382" y="4359"/>
                </a:lnTo>
                <a:lnTo>
                  <a:pt x="4382" y="3740"/>
                </a:lnTo>
                <a:close/>
                <a:moveTo>
                  <a:pt x="6264" y="3740"/>
                </a:moveTo>
                <a:lnTo>
                  <a:pt x="6264" y="4359"/>
                </a:lnTo>
                <a:lnTo>
                  <a:pt x="5644" y="4359"/>
                </a:lnTo>
                <a:lnTo>
                  <a:pt x="5644" y="3740"/>
                </a:lnTo>
                <a:close/>
                <a:moveTo>
                  <a:pt x="0" y="1"/>
                </a:moveTo>
                <a:lnTo>
                  <a:pt x="0" y="620"/>
                </a:lnTo>
                <a:lnTo>
                  <a:pt x="1239" y="620"/>
                </a:lnTo>
                <a:lnTo>
                  <a:pt x="1239" y="1763"/>
                </a:lnTo>
                <a:cubicBezTo>
                  <a:pt x="1239" y="3168"/>
                  <a:pt x="1953" y="4407"/>
                  <a:pt x="3025" y="5121"/>
                </a:cubicBezTo>
                <a:lnTo>
                  <a:pt x="2549" y="5954"/>
                </a:lnTo>
                <a:lnTo>
                  <a:pt x="3096" y="6264"/>
                </a:lnTo>
                <a:lnTo>
                  <a:pt x="3549" y="5454"/>
                </a:lnTo>
                <a:cubicBezTo>
                  <a:pt x="4097" y="5692"/>
                  <a:pt x="4692" y="5835"/>
                  <a:pt x="5311" y="5835"/>
                </a:cubicBezTo>
                <a:cubicBezTo>
                  <a:pt x="5954" y="5835"/>
                  <a:pt x="6549" y="5692"/>
                  <a:pt x="7073" y="5454"/>
                </a:cubicBezTo>
                <a:lnTo>
                  <a:pt x="7550" y="6264"/>
                </a:lnTo>
                <a:lnTo>
                  <a:pt x="8097" y="5954"/>
                </a:lnTo>
                <a:lnTo>
                  <a:pt x="7621" y="5121"/>
                </a:lnTo>
                <a:cubicBezTo>
                  <a:pt x="8693" y="4407"/>
                  <a:pt x="9383" y="3168"/>
                  <a:pt x="9383" y="1763"/>
                </a:cubicBezTo>
                <a:lnTo>
                  <a:pt x="9383" y="620"/>
                </a:lnTo>
                <a:lnTo>
                  <a:pt x="10645" y="620"/>
                </a:lnTo>
                <a:lnTo>
                  <a:pt x="106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nvGrpSpPr>
          <p:cNvPr id="945" name="Google Shape;945;p75"/>
          <p:cNvGrpSpPr/>
          <p:nvPr/>
        </p:nvGrpSpPr>
        <p:grpSpPr>
          <a:xfrm>
            <a:off x="5419903" y="3225812"/>
            <a:ext cx="329105" cy="329101"/>
            <a:chOff x="2520257" y="8777613"/>
            <a:chExt cx="468610" cy="468604"/>
          </a:xfrm>
        </p:grpSpPr>
        <p:sp>
          <p:nvSpPr>
            <p:cNvPr id="946" name="Google Shape;946;p75"/>
            <p:cNvSpPr/>
            <p:nvPr/>
          </p:nvSpPr>
          <p:spPr>
            <a:xfrm>
              <a:off x="2561148" y="8780782"/>
              <a:ext cx="386870" cy="215994"/>
            </a:xfrm>
            <a:custGeom>
              <a:rect b="b" l="l" r="r" t="t"/>
              <a:pathLst>
                <a:path extrusionOk="0" h="4907" w="8789">
                  <a:moveTo>
                    <a:pt x="7535" y="0"/>
                  </a:moveTo>
                  <a:cubicBezTo>
                    <a:pt x="7413" y="0"/>
                    <a:pt x="7288" y="24"/>
                    <a:pt x="7169" y="72"/>
                  </a:cubicBezTo>
                  <a:cubicBezTo>
                    <a:pt x="6955" y="167"/>
                    <a:pt x="6764" y="358"/>
                    <a:pt x="6669" y="572"/>
                  </a:cubicBezTo>
                  <a:lnTo>
                    <a:pt x="5716" y="2882"/>
                  </a:lnTo>
                  <a:lnTo>
                    <a:pt x="6288" y="3120"/>
                  </a:lnTo>
                  <a:lnTo>
                    <a:pt x="5811" y="4287"/>
                  </a:lnTo>
                  <a:lnTo>
                    <a:pt x="1" y="4287"/>
                  </a:lnTo>
                  <a:lnTo>
                    <a:pt x="1" y="4906"/>
                  </a:lnTo>
                  <a:lnTo>
                    <a:pt x="8788" y="4906"/>
                  </a:lnTo>
                  <a:lnTo>
                    <a:pt x="8788" y="4287"/>
                  </a:lnTo>
                  <a:lnTo>
                    <a:pt x="6478" y="4287"/>
                  </a:lnTo>
                  <a:lnTo>
                    <a:pt x="6859" y="3358"/>
                  </a:lnTo>
                  <a:lnTo>
                    <a:pt x="7455" y="3596"/>
                  </a:lnTo>
                  <a:lnTo>
                    <a:pt x="8407" y="1286"/>
                  </a:lnTo>
                  <a:cubicBezTo>
                    <a:pt x="8598" y="810"/>
                    <a:pt x="8360" y="262"/>
                    <a:pt x="7883" y="72"/>
                  </a:cubicBezTo>
                  <a:cubicBezTo>
                    <a:pt x="7776" y="24"/>
                    <a:pt x="7657" y="0"/>
                    <a:pt x="7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7" name="Google Shape;947;p75"/>
            <p:cNvSpPr/>
            <p:nvPr/>
          </p:nvSpPr>
          <p:spPr>
            <a:xfrm>
              <a:off x="2520257" y="9025030"/>
              <a:ext cx="468610" cy="221188"/>
            </a:xfrm>
            <a:custGeom>
              <a:rect b="b" l="l" r="r" t="t"/>
              <a:pathLst>
                <a:path extrusionOk="0" h="5025" w="10646">
                  <a:moveTo>
                    <a:pt x="1" y="0"/>
                  </a:moveTo>
                  <a:lnTo>
                    <a:pt x="1" y="619"/>
                  </a:lnTo>
                  <a:lnTo>
                    <a:pt x="1549" y="619"/>
                  </a:lnTo>
                  <a:lnTo>
                    <a:pt x="1549" y="5025"/>
                  </a:lnTo>
                  <a:lnTo>
                    <a:pt x="9074" y="5025"/>
                  </a:lnTo>
                  <a:lnTo>
                    <a:pt x="9074" y="619"/>
                  </a:lnTo>
                  <a:lnTo>
                    <a:pt x="10646" y="619"/>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48" name="Google Shape;948;p75"/>
            <p:cNvSpPr/>
            <p:nvPr/>
          </p:nvSpPr>
          <p:spPr>
            <a:xfrm>
              <a:off x="2629286" y="8777613"/>
              <a:ext cx="181396" cy="165682"/>
            </a:xfrm>
            <a:custGeom>
              <a:rect b="b" l="l" r="r" t="t"/>
              <a:pathLst>
                <a:path extrusionOk="0" h="3764" w="4121">
                  <a:moveTo>
                    <a:pt x="3478" y="1"/>
                  </a:moveTo>
                  <a:lnTo>
                    <a:pt x="3478" y="430"/>
                  </a:lnTo>
                  <a:cubicBezTo>
                    <a:pt x="3478" y="549"/>
                    <a:pt x="3382" y="644"/>
                    <a:pt x="3263" y="644"/>
                  </a:cubicBezTo>
                  <a:lnTo>
                    <a:pt x="1096" y="644"/>
                  </a:lnTo>
                  <a:cubicBezTo>
                    <a:pt x="929" y="644"/>
                    <a:pt x="715" y="763"/>
                    <a:pt x="596" y="882"/>
                  </a:cubicBezTo>
                  <a:cubicBezTo>
                    <a:pt x="1" y="1668"/>
                    <a:pt x="548" y="2525"/>
                    <a:pt x="1287" y="2525"/>
                  </a:cubicBezTo>
                  <a:lnTo>
                    <a:pt x="2215" y="2525"/>
                  </a:lnTo>
                  <a:cubicBezTo>
                    <a:pt x="2382" y="2525"/>
                    <a:pt x="2525" y="2668"/>
                    <a:pt x="2525" y="2835"/>
                  </a:cubicBezTo>
                  <a:lnTo>
                    <a:pt x="2525" y="3764"/>
                  </a:lnTo>
                  <a:lnTo>
                    <a:pt x="3144" y="3764"/>
                  </a:lnTo>
                  <a:lnTo>
                    <a:pt x="3144" y="2216"/>
                  </a:lnTo>
                  <a:cubicBezTo>
                    <a:pt x="3144" y="2049"/>
                    <a:pt x="3001" y="1906"/>
                    <a:pt x="2835" y="1906"/>
                  </a:cubicBezTo>
                  <a:lnTo>
                    <a:pt x="1168" y="1906"/>
                  </a:lnTo>
                  <a:cubicBezTo>
                    <a:pt x="1144" y="1906"/>
                    <a:pt x="1120" y="1882"/>
                    <a:pt x="1096" y="1858"/>
                  </a:cubicBezTo>
                  <a:cubicBezTo>
                    <a:pt x="834" y="1597"/>
                    <a:pt x="1001" y="1263"/>
                    <a:pt x="1263" y="1263"/>
                  </a:cubicBezTo>
                  <a:lnTo>
                    <a:pt x="3168" y="1263"/>
                  </a:lnTo>
                  <a:cubicBezTo>
                    <a:pt x="3692" y="1263"/>
                    <a:pt x="4121" y="858"/>
                    <a:pt x="4121" y="334"/>
                  </a:cubicBezTo>
                  <a:lnTo>
                    <a:pt x="4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49" name="Google Shape;949;p75"/>
          <p:cNvGrpSpPr/>
          <p:nvPr/>
        </p:nvGrpSpPr>
        <p:grpSpPr>
          <a:xfrm>
            <a:off x="4720563" y="3257652"/>
            <a:ext cx="329105" cy="265604"/>
            <a:chOff x="1524472" y="8822950"/>
            <a:chExt cx="468610" cy="378191"/>
          </a:xfrm>
        </p:grpSpPr>
        <p:sp>
          <p:nvSpPr>
            <p:cNvPr id="950" name="Google Shape;950;p75"/>
            <p:cNvSpPr/>
            <p:nvPr/>
          </p:nvSpPr>
          <p:spPr>
            <a:xfrm>
              <a:off x="1524472" y="9118300"/>
              <a:ext cx="468610" cy="82841"/>
            </a:xfrm>
            <a:custGeom>
              <a:rect b="b" l="l" r="r" t="t"/>
              <a:pathLst>
                <a:path extrusionOk="0" h="1882" w="10646">
                  <a:moveTo>
                    <a:pt x="619" y="1"/>
                  </a:moveTo>
                  <a:lnTo>
                    <a:pt x="619" y="620"/>
                  </a:lnTo>
                  <a:lnTo>
                    <a:pt x="0" y="620"/>
                  </a:lnTo>
                  <a:lnTo>
                    <a:pt x="0" y="1263"/>
                  </a:lnTo>
                  <a:lnTo>
                    <a:pt x="619" y="1263"/>
                  </a:lnTo>
                  <a:lnTo>
                    <a:pt x="619" y="1882"/>
                  </a:lnTo>
                  <a:lnTo>
                    <a:pt x="1239" y="1882"/>
                  </a:lnTo>
                  <a:lnTo>
                    <a:pt x="1239" y="1263"/>
                  </a:lnTo>
                  <a:lnTo>
                    <a:pt x="9407" y="1263"/>
                  </a:lnTo>
                  <a:lnTo>
                    <a:pt x="9407" y="1882"/>
                  </a:lnTo>
                  <a:lnTo>
                    <a:pt x="10026" y="1882"/>
                  </a:lnTo>
                  <a:lnTo>
                    <a:pt x="10026" y="1263"/>
                  </a:lnTo>
                  <a:lnTo>
                    <a:pt x="10645" y="1263"/>
                  </a:lnTo>
                  <a:lnTo>
                    <a:pt x="10645" y="620"/>
                  </a:lnTo>
                  <a:lnTo>
                    <a:pt x="10026" y="620"/>
                  </a:lnTo>
                  <a:lnTo>
                    <a:pt x="10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1" name="Google Shape;951;p75"/>
            <p:cNvSpPr/>
            <p:nvPr/>
          </p:nvSpPr>
          <p:spPr>
            <a:xfrm>
              <a:off x="1524472" y="8938009"/>
              <a:ext cx="441363" cy="153093"/>
            </a:xfrm>
            <a:custGeom>
              <a:rect b="b" l="l" r="r" t="t"/>
              <a:pathLst>
                <a:path extrusionOk="0" h="3478" w="10027">
                  <a:moveTo>
                    <a:pt x="8764" y="2215"/>
                  </a:moveTo>
                  <a:lnTo>
                    <a:pt x="8764" y="2858"/>
                  </a:lnTo>
                  <a:lnTo>
                    <a:pt x="8145" y="2858"/>
                  </a:lnTo>
                  <a:lnTo>
                    <a:pt x="8145" y="2215"/>
                  </a:lnTo>
                  <a:close/>
                  <a:moveTo>
                    <a:pt x="2167" y="1"/>
                  </a:moveTo>
                  <a:cubicBezTo>
                    <a:pt x="1310" y="1"/>
                    <a:pt x="619" y="691"/>
                    <a:pt x="619" y="1525"/>
                  </a:cubicBezTo>
                  <a:lnTo>
                    <a:pt x="619" y="1596"/>
                  </a:lnTo>
                  <a:lnTo>
                    <a:pt x="0" y="1596"/>
                  </a:lnTo>
                  <a:lnTo>
                    <a:pt x="0" y="2215"/>
                  </a:lnTo>
                  <a:lnTo>
                    <a:pt x="619" y="2215"/>
                  </a:lnTo>
                  <a:lnTo>
                    <a:pt x="619" y="3477"/>
                  </a:lnTo>
                  <a:lnTo>
                    <a:pt x="10026" y="3477"/>
                  </a:lnTo>
                  <a:lnTo>
                    <a:pt x="10026" y="1525"/>
                  </a:lnTo>
                  <a:cubicBezTo>
                    <a:pt x="10026" y="691"/>
                    <a:pt x="9335" y="1"/>
                    <a:pt x="84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2" name="Google Shape;952;p75"/>
            <p:cNvSpPr/>
            <p:nvPr/>
          </p:nvSpPr>
          <p:spPr>
            <a:xfrm>
              <a:off x="1661759" y="8822950"/>
              <a:ext cx="193985" cy="87859"/>
            </a:xfrm>
            <a:custGeom>
              <a:rect b="b" l="l" r="r" t="t"/>
              <a:pathLst>
                <a:path extrusionOk="0" h="1996" w="4407">
                  <a:moveTo>
                    <a:pt x="1365" y="1"/>
                  </a:moveTo>
                  <a:cubicBezTo>
                    <a:pt x="1026" y="1"/>
                    <a:pt x="687" y="143"/>
                    <a:pt x="430" y="400"/>
                  </a:cubicBezTo>
                  <a:cubicBezTo>
                    <a:pt x="144" y="686"/>
                    <a:pt x="1" y="1114"/>
                    <a:pt x="48" y="1543"/>
                  </a:cubicBezTo>
                  <a:lnTo>
                    <a:pt x="120" y="1995"/>
                  </a:lnTo>
                  <a:lnTo>
                    <a:pt x="4287" y="1995"/>
                  </a:lnTo>
                  <a:lnTo>
                    <a:pt x="4335" y="1543"/>
                  </a:lnTo>
                  <a:cubicBezTo>
                    <a:pt x="4407" y="1138"/>
                    <a:pt x="4287" y="733"/>
                    <a:pt x="4002" y="447"/>
                  </a:cubicBezTo>
                  <a:cubicBezTo>
                    <a:pt x="3740" y="165"/>
                    <a:pt x="3392" y="2"/>
                    <a:pt x="3017" y="2"/>
                  </a:cubicBezTo>
                  <a:cubicBezTo>
                    <a:pt x="2949" y="2"/>
                    <a:pt x="2880" y="8"/>
                    <a:pt x="2811" y="19"/>
                  </a:cubicBezTo>
                  <a:lnTo>
                    <a:pt x="2311" y="90"/>
                  </a:lnTo>
                  <a:cubicBezTo>
                    <a:pt x="2275" y="102"/>
                    <a:pt x="2239" y="108"/>
                    <a:pt x="2204" y="108"/>
                  </a:cubicBezTo>
                  <a:cubicBezTo>
                    <a:pt x="2168" y="108"/>
                    <a:pt x="2132" y="102"/>
                    <a:pt x="2097" y="90"/>
                  </a:cubicBezTo>
                  <a:lnTo>
                    <a:pt x="1573" y="19"/>
                  </a:lnTo>
                  <a:cubicBezTo>
                    <a:pt x="1504" y="7"/>
                    <a:pt x="1434" y="1"/>
                    <a:pt x="13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53" name="Google Shape;953;p75"/>
          <p:cNvGrpSpPr/>
          <p:nvPr/>
        </p:nvGrpSpPr>
        <p:grpSpPr>
          <a:xfrm>
            <a:off x="4139976" y="3221045"/>
            <a:ext cx="251790" cy="329100"/>
            <a:chOff x="5636165" y="4989886"/>
            <a:chExt cx="358523" cy="468603"/>
          </a:xfrm>
        </p:grpSpPr>
        <p:sp>
          <p:nvSpPr>
            <p:cNvPr id="954" name="Google Shape;954;p75"/>
            <p:cNvSpPr/>
            <p:nvPr/>
          </p:nvSpPr>
          <p:spPr>
            <a:xfrm>
              <a:off x="5664468" y="5294920"/>
              <a:ext cx="54538" cy="163569"/>
            </a:xfrm>
            <a:custGeom>
              <a:rect b="b" l="l" r="r" t="t"/>
              <a:pathLst>
                <a:path extrusionOk="0" h="3716" w="1239">
                  <a:moveTo>
                    <a:pt x="1238" y="1"/>
                  </a:moveTo>
                  <a:cubicBezTo>
                    <a:pt x="524" y="144"/>
                    <a:pt x="0" y="787"/>
                    <a:pt x="0" y="1525"/>
                  </a:cubicBezTo>
                  <a:lnTo>
                    <a:pt x="0" y="2192"/>
                  </a:lnTo>
                  <a:cubicBezTo>
                    <a:pt x="0" y="2930"/>
                    <a:pt x="524" y="3573"/>
                    <a:pt x="1238" y="3716"/>
                  </a:cubicBezTo>
                  <a:lnTo>
                    <a:pt x="1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5" name="Google Shape;955;p75"/>
            <p:cNvSpPr/>
            <p:nvPr/>
          </p:nvSpPr>
          <p:spPr>
            <a:xfrm>
              <a:off x="5746206" y="5294920"/>
              <a:ext cx="54538" cy="163569"/>
            </a:xfrm>
            <a:custGeom>
              <a:rect b="b" l="l" r="r" t="t"/>
              <a:pathLst>
                <a:path extrusionOk="0" h="3716" w="1239">
                  <a:moveTo>
                    <a:pt x="1" y="1"/>
                  </a:moveTo>
                  <a:lnTo>
                    <a:pt x="1" y="3716"/>
                  </a:lnTo>
                  <a:cubicBezTo>
                    <a:pt x="715" y="3573"/>
                    <a:pt x="1239" y="2930"/>
                    <a:pt x="1239" y="2192"/>
                  </a:cubicBezTo>
                  <a:lnTo>
                    <a:pt x="1239" y="1525"/>
                  </a:lnTo>
                  <a:cubicBezTo>
                    <a:pt x="1239" y="787"/>
                    <a:pt x="715" y="144"/>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6" name="Google Shape;956;p75"/>
            <p:cNvSpPr/>
            <p:nvPr/>
          </p:nvSpPr>
          <p:spPr>
            <a:xfrm>
              <a:off x="5636165" y="4989886"/>
              <a:ext cx="358523" cy="164625"/>
            </a:xfrm>
            <a:custGeom>
              <a:rect b="b" l="l" r="r" t="t"/>
              <a:pathLst>
                <a:path extrusionOk="0" h="3740" w="8145">
                  <a:moveTo>
                    <a:pt x="2501" y="2501"/>
                  </a:moveTo>
                  <a:lnTo>
                    <a:pt x="2501" y="3121"/>
                  </a:lnTo>
                  <a:lnTo>
                    <a:pt x="1881" y="3121"/>
                  </a:lnTo>
                  <a:lnTo>
                    <a:pt x="1881" y="2501"/>
                  </a:lnTo>
                  <a:close/>
                  <a:moveTo>
                    <a:pt x="1572" y="1"/>
                  </a:moveTo>
                  <a:cubicBezTo>
                    <a:pt x="691" y="1"/>
                    <a:pt x="0" y="692"/>
                    <a:pt x="0" y="1549"/>
                  </a:cubicBezTo>
                  <a:lnTo>
                    <a:pt x="0" y="3740"/>
                  </a:lnTo>
                  <a:lnTo>
                    <a:pt x="8145" y="3740"/>
                  </a:lnTo>
                  <a:lnTo>
                    <a:pt x="8145" y="2501"/>
                  </a:lnTo>
                  <a:lnTo>
                    <a:pt x="4072" y="2501"/>
                  </a:lnTo>
                  <a:cubicBezTo>
                    <a:pt x="4001" y="2501"/>
                    <a:pt x="3906" y="2454"/>
                    <a:pt x="3858" y="2406"/>
                  </a:cubicBezTo>
                  <a:cubicBezTo>
                    <a:pt x="3810" y="2335"/>
                    <a:pt x="3763" y="2263"/>
                    <a:pt x="3763" y="2168"/>
                  </a:cubicBezTo>
                  <a:cubicBezTo>
                    <a:pt x="3763" y="2001"/>
                    <a:pt x="3906" y="1882"/>
                    <a:pt x="4096" y="1882"/>
                  </a:cubicBezTo>
                  <a:lnTo>
                    <a:pt x="7525" y="1882"/>
                  </a:lnTo>
                  <a:lnTo>
                    <a:pt x="7525" y="1549"/>
                  </a:lnTo>
                  <a:cubicBezTo>
                    <a:pt x="7525" y="692"/>
                    <a:pt x="6835" y="1"/>
                    <a:pt x="59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7" name="Google Shape;957;p75"/>
            <p:cNvSpPr/>
            <p:nvPr/>
          </p:nvSpPr>
          <p:spPr>
            <a:xfrm>
              <a:off x="5637177" y="5181710"/>
              <a:ext cx="357510" cy="113257"/>
            </a:xfrm>
            <a:custGeom>
              <a:rect b="b" l="l" r="r" t="t"/>
              <a:pathLst>
                <a:path extrusionOk="0" h="2573" w="8122">
                  <a:moveTo>
                    <a:pt x="1" y="1"/>
                  </a:moveTo>
                  <a:cubicBezTo>
                    <a:pt x="144" y="739"/>
                    <a:pt x="787" y="1287"/>
                    <a:pt x="1549" y="1287"/>
                  </a:cubicBezTo>
                  <a:lnTo>
                    <a:pt x="1858" y="1287"/>
                  </a:lnTo>
                  <a:lnTo>
                    <a:pt x="1858" y="2573"/>
                  </a:lnTo>
                  <a:cubicBezTo>
                    <a:pt x="1954" y="2549"/>
                    <a:pt x="2073" y="2549"/>
                    <a:pt x="2168" y="2549"/>
                  </a:cubicBezTo>
                  <a:cubicBezTo>
                    <a:pt x="2287" y="2549"/>
                    <a:pt x="2382" y="2549"/>
                    <a:pt x="2478" y="2573"/>
                  </a:cubicBezTo>
                  <a:lnTo>
                    <a:pt x="2478" y="1287"/>
                  </a:lnTo>
                  <a:lnTo>
                    <a:pt x="6574" y="1287"/>
                  </a:lnTo>
                  <a:cubicBezTo>
                    <a:pt x="7336" y="1287"/>
                    <a:pt x="7979" y="739"/>
                    <a:pt x="81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
        <p:nvSpPr>
          <p:cNvPr id="958" name="Google Shape;958;p75"/>
          <p:cNvSpPr/>
          <p:nvPr/>
        </p:nvSpPr>
        <p:spPr>
          <a:xfrm>
            <a:off x="3400005" y="3438265"/>
            <a:ext cx="259170" cy="111921"/>
          </a:xfrm>
          <a:custGeom>
            <a:rect b="b" l="l" r="r" t="t"/>
            <a:pathLst>
              <a:path extrusionOk="0" h="3620" w="8384">
                <a:moveTo>
                  <a:pt x="4501" y="1500"/>
                </a:moveTo>
                <a:lnTo>
                  <a:pt x="4501" y="2120"/>
                </a:lnTo>
                <a:lnTo>
                  <a:pt x="3882" y="2120"/>
                </a:lnTo>
                <a:lnTo>
                  <a:pt x="3882" y="1500"/>
                </a:lnTo>
                <a:close/>
                <a:moveTo>
                  <a:pt x="0" y="0"/>
                </a:moveTo>
                <a:cubicBezTo>
                  <a:pt x="167" y="1405"/>
                  <a:pt x="691" y="2691"/>
                  <a:pt x="1477" y="3620"/>
                </a:cubicBezTo>
                <a:lnTo>
                  <a:pt x="6907" y="3620"/>
                </a:lnTo>
                <a:cubicBezTo>
                  <a:pt x="7693" y="2691"/>
                  <a:pt x="8216" y="1405"/>
                  <a:pt x="8383" y="0"/>
                </a:cubicBezTo>
                <a:lnTo>
                  <a:pt x="7312" y="0"/>
                </a:lnTo>
                <a:lnTo>
                  <a:pt x="7312" y="738"/>
                </a:lnTo>
                <a:lnTo>
                  <a:pt x="6692" y="738"/>
                </a:lnTo>
                <a:lnTo>
                  <a:pt x="6692" y="0"/>
                </a:lnTo>
                <a:lnTo>
                  <a:pt x="5930" y="0"/>
                </a:lnTo>
                <a:lnTo>
                  <a:pt x="5930" y="738"/>
                </a:lnTo>
                <a:lnTo>
                  <a:pt x="5287" y="738"/>
                </a:lnTo>
                <a:lnTo>
                  <a:pt x="5287" y="0"/>
                </a:lnTo>
                <a:lnTo>
                  <a:pt x="4501" y="0"/>
                </a:lnTo>
                <a:lnTo>
                  <a:pt x="4501" y="738"/>
                </a:lnTo>
                <a:lnTo>
                  <a:pt x="3882" y="738"/>
                </a:lnTo>
                <a:lnTo>
                  <a:pt x="3882" y="0"/>
                </a:lnTo>
                <a:lnTo>
                  <a:pt x="3120" y="0"/>
                </a:lnTo>
                <a:lnTo>
                  <a:pt x="3120" y="738"/>
                </a:lnTo>
                <a:lnTo>
                  <a:pt x="2501" y="738"/>
                </a:lnTo>
                <a:lnTo>
                  <a:pt x="2501" y="0"/>
                </a:lnTo>
                <a:lnTo>
                  <a:pt x="1691" y="0"/>
                </a:lnTo>
                <a:lnTo>
                  <a:pt x="1691" y="738"/>
                </a:lnTo>
                <a:lnTo>
                  <a:pt x="1072" y="738"/>
                </a:lnTo>
                <a:lnTo>
                  <a:pt x="107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59" name="Google Shape;959;p75"/>
          <p:cNvSpPr/>
          <p:nvPr/>
        </p:nvSpPr>
        <p:spPr>
          <a:xfrm>
            <a:off x="3398521" y="3221071"/>
            <a:ext cx="262849" cy="198830"/>
          </a:xfrm>
          <a:custGeom>
            <a:rect b="b" l="l" r="r" t="t"/>
            <a:pathLst>
              <a:path extrusionOk="0" h="6431" w="8503">
                <a:moveTo>
                  <a:pt x="4240" y="1"/>
                </a:moveTo>
                <a:cubicBezTo>
                  <a:pt x="1906" y="1"/>
                  <a:pt x="1" y="2692"/>
                  <a:pt x="1" y="6026"/>
                </a:cubicBezTo>
                <a:cubicBezTo>
                  <a:pt x="1" y="6145"/>
                  <a:pt x="1" y="6288"/>
                  <a:pt x="1" y="6407"/>
                </a:cubicBezTo>
                <a:lnTo>
                  <a:pt x="1" y="6431"/>
                </a:lnTo>
                <a:lnTo>
                  <a:pt x="1120" y="6431"/>
                </a:lnTo>
                <a:lnTo>
                  <a:pt x="1120" y="5669"/>
                </a:lnTo>
                <a:lnTo>
                  <a:pt x="1739" y="5669"/>
                </a:lnTo>
                <a:lnTo>
                  <a:pt x="1739" y="6431"/>
                </a:lnTo>
                <a:lnTo>
                  <a:pt x="2549" y="6431"/>
                </a:lnTo>
                <a:lnTo>
                  <a:pt x="2549" y="5669"/>
                </a:lnTo>
                <a:lnTo>
                  <a:pt x="3168" y="5669"/>
                </a:lnTo>
                <a:lnTo>
                  <a:pt x="3168" y="6431"/>
                </a:lnTo>
                <a:lnTo>
                  <a:pt x="3930" y="6431"/>
                </a:lnTo>
                <a:lnTo>
                  <a:pt x="3930" y="5669"/>
                </a:lnTo>
                <a:lnTo>
                  <a:pt x="4549" y="5669"/>
                </a:lnTo>
                <a:lnTo>
                  <a:pt x="4549" y="6431"/>
                </a:lnTo>
                <a:lnTo>
                  <a:pt x="5335" y="6431"/>
                </a:lnTo>
                <a:lnTo>
                  <a:pt x="5335" y="5669"/>
                </a:lnTo>
                <a:lnTo>
                  <a:pt x="5978" y="5669"/>
                </a:lnTo>
                <a:lnTo>
                  <a:pt x="5978" y="6431"/>
                </a:lnTo>
                <a:lnTo>
                  <a:pt x="6740" y="6431"/>
                </a:lnTo>
                <a:lnTo>
                  <a:pt x="6740" y="5669"/>
                </a:lnTo>
                <a:lnTo>
                  <a:pt x="7360" y="5669"/>
                </a:lnTo>
                <a:lnTo>
                  <a:pt x="7360" y="6431"/>
                </a:lnTo>
                <a:lnTo>
                  <a:pt x="8479" y="6431"/>
                </a:lnTo>
                <a:cubicBezTo>
                  <a:pt x="8503" y="6288"/>
                  <a:pt x="8503" y="6145"/>
                  <a:pt x="8503" y="6026"/>
                </a:cubicBezTo>
                <a:cubicBezTo>
                  <a:pt x="8503" y="2692"/>
                  <a:pt x="6597" y="1"/>
                  <a:pt x="4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nvGrpSpPr>
          <p:cNvPr id="960" name="Google Shape;960;p75"/>
          <p:cNvGrpSpPr/>
          <p:nvPr/>
        </p:nvGrpSpPr>
        <p:grpSpPr>
          <a:xfrm>
            <a:off x="2666147" y="3221045"/>
            <a:ext cx="329105" cy="329105"/>
            <a:chOff x="3537590" y="4989886"/>
            <a:chExt cx="468610" cy="468610"/>
          </a:xfrm>
        </p:grpSpPr>
        <p:sp>
          <p:nvSpPr>
            <p:cNvPr id="961" name="Google Shape;961;p75"/>
            <p:cNvSpPr/>
            <p:nvPr/>
          </p:nvSpPr>
          <p:spPr>
            <a:xfrm>
              <a:off x="3694817" y="5104153"/>
              <a:ext cx="29404" cy="47231"/>
            </a:xfrm>
            <a:custGeom>
              <a:rect b="b" l="l" r="r" t="t"/>
              <a:pathLst>
                <a:path extrusionOk="0" h="1073" w="668">
                  <a:moveTo>
                    <a:pt x="525" y="1"/>
                  </a:moveTo>
                  <a:lnTo>
                    <a:pt x="1" y="525"/>
                  </a:lnTo>
                  <a:lnTo>
                    <a:pt x="525" y="1072"/>
                  </a:lnTo>
                  <a:cubicBezTo>
                    <a:pt x="620" y="906"/>
                    <a:pt x="667" y="715"/>
                    <a:pt x="667" y="525"/>
                  </a:cubicBezTo>
                  <a:cubicBezTo>
                    <a:pt x="667" y="334"/>
                    <a:pt x="620" y="167"/>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2" name="Google Shape;962;p75"/>
            <p:cNvSpPr/>
            <p:nvPr/>
          </p:nvSpPr>
          <p:spPr>
            <a:xfrm>
              <a:off x="3651857" y="5079020"/>
              <a:ext cx="46174" cy="29360"/>
            </a:xfrm>
            <a:custGeom>
              <a:rect b="b" l="l" r="r" t="t"/>
              <a:pathLst>
                <a:path extrusionOk="0" h="667" w="1049">
                  <a:moveTo>
                    <a:pt x="524" y="0"/>
                  </a:moveTo>
                  <a:cubicBezTo>
                    <a:pt x="334" y="0"/>
                    <a:pt x="167" y="48"/>
                    <a:pt x="0" y="143"/>
                  </a:cubicBezTo>
                  <a:lnTo>
                    <a:pt x="524" y="667"/>
                  </a:lnTo>
                  <a:lnTo>
                    <a:pt x="1048" y="143"/>
                  </a:lnTo>
                  <a:cubicBezTo>
                    <a:pt x="905" y="48"/>
                    <a:pt x="715"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3" name="Google Shape;963;p75"/>
            <p:cNvSpPr/>
            <p:nvPr/>
          </p:nvSpPr>
          <p:spPr>
            <a:xfrm>
              <a:off x="3651857" y="5147157"/>
              <a:ext cx="46174" cy="29360"/>
            </a:xfrm>
            <a:custGeom>
              <a:rect b="b" l="l" r="r" t="t"/>
              <a:pathLst>
                <a:path extrusionOk="0" h="667" w="1049">
                  <a:moveTo>
                    <a:pt x="524" y="0"/>
                  </a:moveTo>
                  <a:lnTo>
                    <a:pt x="0" y="524"/>
                  </a:lnTo>
                  <a:cubicBezTo>
                    <a:pt x="167" y="619"/>
                    <a:pt x="334" y="667"/>
                    <a:pt x="524" y="667"/>
                  </a:cubicBezTo>
                  <a:cubicBezTo>
                    <a:pt x="715" y="667"/>
                    <a:pt x="905" y="619"/>
                    <a:pt x="1048" y="524"/>
                  </a:cubicBezTo>
                  <a:lnTo>
                    <a:pt x="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4" name="Google Shape;964;p75"/>
            <p:cNvSpPr/>
            <p:nvPr/>
          </p:nvSpPr>
          <p:spPr>
            <a:xfrm>
              <a:off x="3626680" y="5104153"/>
              <a:ext cx="29404" cy="47231"/>
            </a:xfrm>
            <a:custGeom>
              <a:rect b="b" l="l" r="r" t="t"/>
              <a:pathLst>
                <a:path extrusionOk="0" h="1073" w="668">
                  <a:moveTo>
                    <a:pt x="144" y="1"/>
                  </a:moveTo>
                  <a:cubicBezTo>
                    <a:pt x="48" y="167"/>
                    <a:pt x="1" y="334"/>
                    <a:pt x="1" y="525"/>
                  </a:cubicBezTo>
                  <a:cubicBezTo>
                    <a:pt x="1" y="715"/>
                    <a:pt x="48" y="906"/>
                    <a:pt x="144" y="1072"/>
                  </a:cubicBezTo>
                  <a:lnTo>
                    <a:pt x="667" y="525"/>
                  </a:lnTo>
                  <a:lnTo>
                    <a:pt x="1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5" name="Google Shape;965;p75"/>
            <p:cNvSpPr/>
            <p:nvPr/>
          </p:nvSpPr>
          <p:spPr>
            <a:xfrm>
              <a:off x="3626680" y="5298090"/>
              <a:ext cx="29404" cy="46174"/>
            </a:xfrm>
            <a:custGeom>
              <a:rect b="b" l="l" r="r" t="t"/>
              <a:pathLst>
                <a:path extrusionOk="0" h="1049" w="668">
                  <a:moveTo>
                    <a:pt x="144" y="0"/>
                  </a:moveTo>
                  <a:cubicBezTo>
                    <a:pt x="48" y="143"/>
                    <a:pt x="1" y="334"/>
                    <a:pt x="1" y="524"/>
                  </a:cubicBezTo>
                  <a:cubicBezTo>
                    <a:pt x="1" y="715"/>
                    <a:pt x="48" y="881"/>
                    <a:pt x="144" y="1048"/>
                  </a:cubicBezTo>
                  <a:lnTo>
                    <a:pt x="667" y="524"/>
                  </a:lnTo>
                  <a:lnTo>
                    <a:pt x="1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6" name="Google Shape;966;p75"/>
            <p:cNvSpPr/>
            <p:nvPr/>
          </p:nvSpPr>
          <p:spPr>
            <a:xfrm>
              <a:off x="3844737" y="5339993"/>
              <a:ext cx="47187" cy="29404"/>
            </a:xfrm>
            <a:custGeom>
              <a:rect b="b" l="l" r="r" t="t"/>
              <a:pathLst>
                <a:path extrusionOk="0" h="668" w="1072">
                  <a:moveTo>
                    <a:pt x="524" y="1"/>
                  </a:moveTo>
                  <a:lnTo>
                    <a:pt x="0" y="525"/>
                  </a:lnTo>
                  <a:cubicBezTo>
                    <a:pt x="167" y="620"/>
                    <a:pt x="357" y="668"/>
                    <a:pt x="524" y="668"/>
                  </a:cubicBezTo>
                  <a:cubicBezTo>
                    <a:pt x="715" y="668"/>
                    <a:pt x="905" y="620"/>
                    <a:pt x="1072" y="525"/>
                  </a:cubicBezTo>
                  <a:lnTo>
                    <a:pt x="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7" name="Google Shape;967;p75"/>
            <p:cNvSpPr/>
            <p:nvPr/>
          </p:nvSpPr>
          <p:spPr>
            <a:xfrm>
              <a:off x="3651857" y="5339993"/>
              <a:ext cx="46174" cy="29404"/>
            </a:xfrm>
            <a:custGeom>
              <a:rect b="b" l="l" r="r" t="t"/>
              <a:pathLst>
                <a:path extrusionOk="0" h="668" w="1049">
                  <a:moveTo>
                    <a:pt x="524" y="1"/>
                  </a:moveTo>
                  <a:lnTo>
                    <a:pt x="0" y="525"/>
                  </a:lnTo>
                  <a:cubicBezTo>
                    <a:pt x="167" y="620"/>
                    <a:pt x="334" y="668"/>
                    <a:pt x="524" y="668"/>
                  </a:cubicBezTo>
                  <a:cubicBezTo>
                    <a:pt x="715" y="668"/>
                    <a:pt x="905" y="620"/>
                    <a:pt x="1048" y="525"/>
                  </a:cubicBezTo>
                  <a:lnTo>
                    <a:pt x="52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8" name="Google Shape;968;p75"/>
            <p:cNvSpPr/>
            <p:nvPr/>
          </p:nvSpPr>
          <p:spPr>
            <a:xfrm>
              <a:off x="3694817" y="5297033"/>
              <a:ext cx="29404" cy="47231"/>
            </a:xfrm>
            <a:custGeom>
              <a:rect b="b" l="l" r="r" t="t"/>
              <a:pathLst>
                <a:path extrusionOk="0" h="1073" w="668">
                  <a:moveTo>
                    <a:pt x="525" y="1"/>
                  </a:moveTo>
                  <a:lnTo>
                    <a:pt x="1" y="548"/>
                  </a:lnTo>
                  <a:lnTo>
                    <a:pt x="525" y="1072"/>
                  </a:lnTo>
                  <a:cubicBezTo>
                    <a:pt x="620" y="905"/>
                    <a:pt x="667" y="739"/>
                    <a:pt x="667" y="548"/>
                  </a:cubicBezTo>
                  <a:cubicBezTo>
                    <a:pt x="667" y="358"/>
                    <a:pt x="620" y="167"/>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69" name="Google Shape;969;p75"/>
            <p:cNvSpPr/>
            <p:nvPr/>
          </p:nvSpPr>
          <p:spPr>
            <a:xfrm>
              <a:off x="3651857" y="5271900"/>
              <a:ext cx="46174" cy="29360"/>
            </a:xfrm>
            <a:custGeom>
              <a:rect b="b" l="l" r="r" t="t"/>
              <a:pathLst>
                <a:path extrusionOk="0" h="667" w="1049">
                  <a:moveTo>
                    <a:pt x="524" y="0"/>
                  </a:moveTo>
                  <a:cubicBezTo>
                    <a:pt x="334" y="0"/>
                    <a:pt x="167" y="48"/>
                    <a:pt x="0" y="143"/>
                  </a:cubicBezTo>
                  <a:lnTo>
                    <a:pt x="524" y="667"/>
                  </a:lnTo>
                  <a:lnTo>
                    <a:pt x="1048" y="143"/>
                  </a:lnTo>
                  <a:cubicBezTo>
                    <a:pt x="905" y="48"/>
                    <a:pt x="715"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0" name="Google Shape;970;p75"/>
            <p:cNvSpPr/>
            <p:nvPr/>
          </p:nvSpPr>
          <p:spPr>
            <a:xfrm>
              <a:off x="3844737" y="5147157"/>
              <a:ext cx="47187" cy="29360"/>
            </a:xfrm>
            <a:custGeom>
              <a:rect b="b" l="l" r="r" t="t"/>
              <a:pathLst>
                <a:path extrusionOk="0" h="667" w="1072">
                  <a:moveTo>
                    <a:pt x="524" y="0"/>
                  </a:moveTo>
                  <a:lnTo>
                    <a:pt x="0" y="524"/>
                  </a:lnTo>
                  <a:cubicBezTo>
                    <a:pt x="167" y="619"/>
                    <a:pt x="357" y="667"/>
                    <a:pt x="524" y="667"/>
                  </a:cubicBezTo>
                  <a:cubicBezTo>
                    <a:pt x="715" y="667"/>
                    <a:pt x="905" y="619"/>
                    <a:pt x="1072" y="524"/>
                  </a:cubicBezTo>
                  <a:lnTo>
                    <a:pt x="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1" name="Google Shape;971;p75"/>
            <p:cNvSpPr/>
            <p:nvPr/>
          </p:nvSpPr>
          <p:spPr>
            <a:xfrm>
              <a:off x="3819560" y="5298090"/>
              <a:ext cx="29404" cy="46174"/>
            </a:xfrm>
            <a:custGeom>
              <a:rect b="b" l="l" r="r" t="t"/>
              <a:pathLst>
                <a:path extrusionOk="0" h="1049" w="668">
                  <a:moveTo>
                    <a:pt x="143" y="0"/>
                  </a:moveTo>
                  <a:cubicBezTo>
                    <a:pt x="48" y="143"/>
                    <a:pt x="1" y="334"/>
                    <a:pt x="1" y="524"/>
                  </a:cubicBezTo>
                  <a:cubicBezTo>
                    <a:pt x="1" y="715"/>
                    <a:pt x="48" y="881"/>
                    <a:pt x="143" y="1048"/>
                  </a:cubicBezTo>
                  <a:lnTo>
                    <a:pt x="667" y="524"/>
                  </a:lnTo>
                  <a:lnTo>
                    <a:pt x="1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2" name="Google Shape;972;p75"/>
            <p:cNvSpPr/>
            <p:nvPr/>
          </p:nvSpPr>
          <p:spPr>
            <a:xfrm>
              <a:off x="3887698" y="5104153"/>
              <a:ext cx="29404" cy="47231"/>
            </a:xfrm>
            <a:custGeom>
              <a:rect b="b" l="l" r="r" t="t"/>
              <a:pathLst>
                <a:path extrusionOk="0" h="1073" w="668">
                  <a:moveTo>
                    <a:pt x="524" y="1"/>
                  </a:moveTo>
                  <a:lnTo>
                    <a:pt x="0" y="525"/>
                  </a:lnTo>
                  <a:lnTo>
                    <a:pt x="524" y="1072"/>
                  </a:lnTo>
                  <a:cubicBezTo>
                    <a:pt x="620" y="906"/>
                    <a:pt x="667" y="715"/>
                    <a:pt x="667" y="525"/>
                  </a:cubicBezTo>
                  <a:cubicBezTo>
                    <a:pt x="667" y="334"/>
                    <a:pt x="620" y="167"/>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3" name="Google Shape;973;p75"/>
            <p:cNvSpPr/>
            <p:nvPr/>
          </p:nvSpPr>
          <p:spPr>
            <a:xfrm>
              <a:off x="3844737" y="5079020"/>
              <a:ext cx="47187" cy="29360"/>
            </a:xfrm>
            <a:custGeom>
              <a:rect b="b" l="l" r="r" t="t"/>
              <a:pathLst>
                <a:path extrusionOk="0" h="667" w="1072">
                  <a:moveTo>
                    <a:pt x="548" y="0"/>
                  </a:moveTo>
                  <a:cubicBezTo>
                    <a:pt x="357" y="0"/>
                    <a:pt x="167" y="48"/>
                    <a:pt x="0" y="143"/>
                  </a:cubicBezTo>
                  <a:lnTo>
                    <a:pt x="548" y="667"/>
                  </a:lnTo>
                  <a:lnTo>
                    <a:pt x="1072" y="143"/>
                  </a:lnTo>
                  <a:cubicBezTo>
                    <a:pt x="905" y="48"/>
                    <a:pt x="738"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4" name="Google Shape;974;p75"/>
            <p:cNvSpPr/>
            <p:nvPr/>
          </p:nvSpPr>
          <p:spPr>
            <a:xfrm>
              <a:off x="3819560" y="5104153"/>
              <a:ext cx="29404" cy="47231"/>
            </a:xfrm>
            <a:custGeom>
              <a:rect b="b" l="l" r="r" t="t"/>
              <a:pathLst>
                <a:path extrusionOk="0" h="1073" w="668">
                  <a:moveTo>
                    <a:pt x="143" y="1"/>
                  </a:moveTo>
                  <a:cubicBezTo>
                    <a:pt x="48" y="167"/>
                    <a:pt x="1" y="334"/>
                    <a:pt x="1" y="525"/>
                  </a:cubicBezTo>
                  <a:cubicBezTo>
                    <a:pt x="1" y="715"/>
                    <a:pt x="48" y="906"/>
                    <a:pt x="143" y="1072"/>
                  </a:cubicBezTo>
                  <a:lnTo>
                    <a:pt x="667" y="525"/>
                  </a:lnTo>
                  <a:lnTo>
                    <a:pt x="14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5" name="Google Shape;975;p75"/>
            <p:cNvSpPr/>
            <p:nvPr/>
          </p:nvSpPr>
          <p:spPr>
            <a:xfrm>
              <a:off x="3887698" y="5297033"/>
              <a:ext cx="29404" cy="47231"/>
            </a:xfrm>
            <a:custGeom>
              <a:rect b="b" l="l" r="r" t="t"/>
              <a:pathLst>
                <a:path extrusionOk="0" h="1073" w="668">
                  <a:moveTo>
                    <a:pt x="524" y="1"/>
                  </a:moveTo>
                  <a:lnTo>
                    <a:pt x="0" y="548"/>
                  </a:lnTo>
                  <a:lnTo>
                    <a:pt x="524" y="1072"/>
                  </a:lnTo>
                  <a:cubicBezTo>
                    <a:pt x="620" y="905"/>
                    <a:pt x="667" y="739"/>
                    <a:pt x="667" y="548"/>
                  </a:cubicBezTo>
                  <a:cubicBezTo>
                    <a:pt x="667" y="358"/>
                    <a:pt x="620" y="167"/>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6" name="Google Shape;976;p75"/>
            <p:cNvSpPr/>
            <p:nvPr/>
          </p:nvSpPr>
          <p:spPr>
            <a:xfrm>
              <a:off x="3844737" y="5271900"/>
              <a:ext cx="47187" cy="29360"/>
            </a:xfrm>
            <a:custGeom>
              <a:rect b="b" l="l" r="r" t="t"/>
              <a:pathLst>
                <a:path extrusionOk="0" h="667" w="1072">
                  <a:moveTo>
                    <a:pt x="548" y="0"/>
                  </a:moveTo>
                  <a:cubicBezTo>
                    <a:pt x="357" y="0"/>
                    <a:pt x="167" y="48"/>
                    <a:pt x="0" y="143"/>
                  </a:cubicBezTo>
                  <a:lnTo>
                    <a:pt x="548" y="667"/>
                  </a:lnTo>
                  <a:lnTo>
                    <a:pt x="1072" y="143"/>
                  </a:lnTo>
                  <a:cubicBezTo>
                    <a:pt x="905" y="48"/>
                    <a:pt x="738"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77" name="Google Shape;977;p75"/>
            <p:cNvSpPr/>
            <p:nvPr/>
          </p:nvSpPr>
          <p:spPr>
            <a:xfrm>
              <a:off x="3537590" y="4989886"/>
              <a:ext cx="468610" cy="468610"/>
            </a:xfrm>
            <a:custGeom>
              <a:rect b="b" l="l" r="r" t="t"/>
              <a:pathLst>
                <a:path extrusionOk="0" h="10646" w="10646">
                  <a:moveTo>
                    <a:pt x="4573" y="1239"/>
                  </a:moveTo>
                  <a:lnTo>
                    <a:pt x="5001" y="1692"/>
                  </a:lnTo>
                  <a:lnTo>
                    <a:pt x="4549" y="2144"/>
                  </a:lnTo>
                  <a:cubicBezTo>
                    <a:pt x="4740" y="2430"/>
                    <a:pt x="4859" y="2763"/>
                    <a:pt x="4859" y="3121"/>
                  </a:cubicBezTo>
                  <a:cubicBezTo>
                    <a:pt x="4859" y="3502"/>
                    <a:pt x="4740" y="3835"/>
                    <a:pt x="4549" y="4121"/>
                  </a:cubicBezTo>
                  <a:lnTo>
                    <a:pt x="5001" y="4573"/>
                  </a:lnTo>
                  <a:lnTo>
                    <a:pt x="4573" y="5002"/>
                  </a:lnTo>
                  <a:lnTo>
                    <a:pt x="4120" y="4549"/>
                  </a:lnTo>
                  <a:cubicBezTo>
                    <a:pt x="3835" y="4740"/>
                    <a:pt x="3501" y="4859"/>
                    <a:pt x="3120" y="4859"/>
                  </a:cubicBezTo>
                  <a:cubicBezTo>
                    <a:pt x="2763" y="4859"/>
                    <a:pt x="2430" y="4740"/>
                    <a:pt x="2144" y="4549"/>
                  </a:cubicBezTo>
                  <a:lnTo>
                    <a:pt x="1691" y="5002"/>
                  </a:lnTo>
                  <a:lnTo>
                    <a:pt x="1239" y="4573"/>
                  </a:lnTo>
                  <a:lnTo>
                    <a:pt x="1715" y="4121"/>
                  </a:lnTo>
                  <a:cubicBezTo>
                    <a:pt x="1525" y="3835"/>
                    <a:pt x="1405" y="3502"/>
                    <a:pt x="1405" y="3121"/>
                  </a:cubicBezTo>
                  <a:cubicBezTo>
                    <a:pt x="1405" y="2763"/>
                    <a:pt x="1525" y="2430"/>
                    <a:pt x="1715" y="2144"/>
                  </a:cubicBezTo>
                  <a:lnTo>
                    <a:pt x="1239" y="1692"/>
                  </a:lnTo>
                  <a:lnTo>
                    <a:pt x="1691" y="1239"/>
                  </a:lnTo>
                  <a:lnTo>
                    <a:pt x="2144" y="1716"/>
                  </a:lnTo>
                  <a:cubicBezTo>
                    <a:pt x="2430" y="1525"/>
                    <a:pt x="2763" y="1406"/>
                    <a:pt x="3120" y="1406"/>
                  </a:cubicBezTo>
                  <a:cubicBezTo>
                    <a:pt x="3501" y="1406"/>
                    <a:pt x="3835" y="1525"/>
                    <a:pt x="4120" y="1716"/>
                  </a:cubicBezTo>
                  <a:lnTo>
                    <a:pt x="4573" y="1239"/>
                  </a:lnTo>
                  <a:close/>
                  <a:moveTo>
                    <a:pt x="8955" y="1239"/>
                  </a:moveTo>
                  <a:lnTo>
                    <a:pt x="9407" y="1692"/>
                  </a:lnTo>
                  <a:lnTo>
                    <a:pt x="8931" y="2144"/>
                  </a:lnTo>
                  <a:cubicBezTo>
                    <a:pt x="9121" y="2430"/>
                    <a:pt x="9240" y="2763"/>
                    <a:pt x="9240" y="3121"/>
                  </a:cubicBezTo>
                  <a:cubicBezTo>
                    <a:pt x="9240" y="3502"/>
                    <a:pt x="9121" y="3835"/>
                    <a:pt x="8931" y="4121"/>
                  </a:cubicBezTo>
                  <a:lnTo>
                    <a:pt x="9407" y="4573"/>
                  </a:lnTo>
                  <a:lnTo>
                    <a:pt x="8955" y="5002"/>
                  </a:lnTo>
                  <a:lnTo>
                    <a:pt x="8502" y="4549"/>
                  </a:lnTo>
                  <a:cubicBezTo>
                    <a:pt x="8216" y="4740"/>
                    <a:pt x="7883" y="4859"/>
                    <a:pt x="7526" y="4859"/>
                  </a:cubicBezTo>
                  <a:cubicBezTo>
                    <a:pt x="7145" y="4859"/>
                    <a:pt x="6811" y="4740"/>
                    <a:pt x="6526" y="4549"/>
                  </a:cubicBezTo>
                  <a:lnTo>
                    <a:pt x="6073" y="5002"/>
                  </a:lnTo>
                  <a:lnTo>
                    <a:pt x="5644" y="4573"/>
                  </a:lnTo>
                  <a:lnTo>
                    <a:pt x="6097" y="4121"/>
                  </a:lnTo>
                  <a:cubicBezTo>
                    <a:pt x="5906" y="3835"/>
                    <a:pt x="5787" y="3502"/>
                    <a:pt x="5787" y="3121"/>
                  </a:cubicBezTo>
                  <a:cubicBezTo>
                    <a:pt x="5787" y="2763"/>
                    <a:pt x="5906" y="2430"/>
                    <a:pt x="6097" y="2144"/>
                  </a:cubicBezTo>
                  <a:lnTo>
                    <a:pt x="5644" y="1692"/>
                  </a:lnTo>
                  <a:lnTo>
                    <a:pt x="6073" y="1239"/>
                  </a:lnTo>
                  <a:lnTo>
                    <a:pt x="6526" y="1716"/>
                  </a:lnTo>
                  <a:cubicBezTo>
                    <a:pt x="6811" y="1525"/>
                    <a:pt x="7145" y="1406"/>
                    <a:pt x="7526" y="1406"/>
                  </a:cubicBezTo>
                  <a:cubicBezTo>
                    <a:pt x="7883" y="1406"/>
                    <a:pt x="8216" y="1525"/>
                    <a:pt x="8502" y="1716"/>
                  </a:cubicBezTo>
                  <a:lnTo>
                    <a:pt x="8955" y="1239"/>
                  </a:lnTo>
                  <a:close/>
                  <a:moveTo>
                    <a:pt x="4573" y="5645"/>
                  </a:moveTo>
                  <a:lnTo>
                    <a:pt x="5001" y="6074"/>
                  </a:lnTo>
                  <a:lnTo>
                    <a:pt x="4549" y="6550"/>
                  </a:lnTo>
                  <a:cubicBezTo>
                    <a:pt x="4740" y="6812"/>
                    <a:pt x="4859" y="7145"/>
                    <a:pt x="4859" y="7526"/>
                  </a:cubicBezTo>
                  <a:cubicBezTo>
                    <a:pt x="4859" y="7883"/>
                    <a:pt x="4740" y="8217"/>
                    <a:pt x="4549" y="8503"/>
                  </a:cubicBezTo>
                  <a:lnTo>
                    <a:pt x="5001" y="8955"/>
                  </a:lnTo>
                  <a:lnTo>
                    <a:pt x="4573" y="9408"/>
                  </a:lnTo>
                  <a:lnTo>
                    <a:pt x="4120" y="8931"/>
                  </a:lnTo>
                  <a:cubicBezTo>
                    <a:pt x="3835" y="9122"/>
                    <a:pt x="3501" y="9241"/>
                    <a:pt x="3120" y="9241"/>
                  </a:cubicBezTo>
                  <a:cubicBezTo>
                    <a:pt x="2763" y="9241"/>
                    <a:pt x="2430" y="9122"/>
                    <a:pt x="2144" y="8931"/>
                  </a:cubicBezTo>
                  <a:lnTo>
                    <a:pt x="1691" y="9408"/>
                  </a:lnTo>
                  <a:lnTo>
                    <a:pt x="1239" y="8955"/>
                  </a:lnTo>
                  <a:lnTo>
                    <a:pt x="1715" y="8503"/>
                  </a:lnTo>
                  <a:cubicBezTo>
                    <a:pt x="1525" y="8217"/>
                    <a:pt x="1405" y="7883"/>
                    <a:pt x="1405" y="7526"/>
                  </a:cubicBezTo>
                  <a:cubicBezTo>
                    <a:pt x="1405" y="7145"/>
                    <a:pt x="1525" y="6812"/>
                    <a:pt x="1715" y="6550"/>
                  </a:cubicBezTo>
                  <a:lnTo>
                    <a:pt x="1239" y="6074"/>
                  </a:lnTo>
                  <a:lnTo>
                    <a:pt x="1691" y="5645"/>
                  </a:lnTo>
                  <a:lnTo>
                    <a:pt x="2144" y="6097"/>
                  </a:lnTo>
                  <a:cubicBezTo>
                    <a:pt x="2430" y="5907"/>
                    <a:pt x="2763" y="5788"/>
                    <a:pt x="3120" y="5788"/>
                  </a:cubicBezTo>
                  <a:cubicBezTo>
                    <a:pt x="3501" y="5788"/>
                    <a:pt x="3835" y="5907"/>
                    <a:pt x="4120" y="6097"/>
                  </a:cubicBezTo>
                  <a:lnTo>
                    <a:pt x="4573" y="5645"/>
                  </a:lnTo>
                  <a:close/>
                  <a:moveTo>
                    <a:pt x="8955" y="5645"/>
                  </a:moveTo>
                  <a:lnTo>
                    <a:pt x="9407" y="6074"/>
                  </a:lnTo>
                  <a:lnTo>
                    <a:pt x="8931" y="6550"/>
                  </a:lnTo>
                  <a:cubicBezTo>
                    <a:pt x="9121" y="6812"/>
                    <a:pt x="9240" y="7145"/>
                    <a:pt x="9240" y="7526"/>
                  </a:cubicBezTo>
                  <a:cubicBezTo>
                    <a:pt x="9240" y="7883"/>
                    <a:pt x="9121" y="8217"/>
                    <a:pt x="8931" y="8503"/>
                  </a:cubicBezTo>
                  <a:lnTo>
                    <a:pt x="9407" y="8955"/>
                  </a:lnTo>
                  <a:lnTo>
                    <a:pt x="8955" y="9408"/>
                  </a:lnTo>
                  <a:lnTo>
                    <a:pt x="8502" y="8931"/>
                  </a:lnTo>
                  <a:cubicBezTo>
                    <a:pt x="8216" y="9122"/>
                    <a:pt x="7883" y="9241"/>
                    <a:pt x="7526" y="9241"/>
                  </a:cubicBezTo>
                  <a:cubicBezTo>
                    <a:pt x="7145" y="9241"/>
                    <a:pt x="6811" y="9122"/>
                    <a:pt x="6526" y="8931"/>
                  </a:cubicBezTo>
                  <a:lnTo>
                    <a:pt x="6073" y="9408"/>
                  </a:lnTo>
                  <a:lnTo>
                    <a:pt x="5644" y="8955"/>
                  </a:lnTo>
                  <a:lnTo>
                    <a:pt x="6097" y="8503"/>
                  </a:lnTo>
                  <a:cubicBezTo>
                    <a:pt x="5906" y="8217"/>
                    <a:pt x="5787" y="7883"/>
                    <a:pt x="5787" y="7526"/>
                  </a:cubicBezTo>
                  <a:cubicBezTo>
                    <a:pt x="5787" y="7145"/>
                    <a:pt x="5906" y="6812"/>
                    <a:pt x="6097" y="6550"/>
                  </a:cubicBezTo>
                  <a:lnTo>
                    <a:pt x="5644" y="6074"/>
                  </a:lnTo>
                  <a:lnTo>
                    <a:pt x="6073" y="5645"/>
                  </a:lnTo>
                  <a:lnTo>
                    <a:pt x="6526" y="6097"/>
                  </a:lnTo>
                  <a:cubicBezTo>
                    <a:pt x="6811" y="5907"/>
                    <a:pt x="7145" y="5788"/>
                    <a:pt x="7526" y="5788"/>
                  </a:cubicBezTo>
                  <a:cubicBezTo>
                    <a:pt x="7883" y="5788"/>
                    <a:pt x="8216" y="5907"/>
                    <a:pt x="8502" y="6097"/>
                  </a:cubicBezTo>
                  <a:lnTo>
                    <a:pt x="8955" y="5645"/>
                  </a:lnTo>
                  <a:close/>
                  <a:moveTo>
                    <a:pt x="0" y="1"/>
                  </a:moveTo>
                  <a:lnTo>
                    <a:pt x="0" y="10646"/>
                  </a:lnTo>
                  <a:lnTo>
                    <a:pt x="10646" y="10646"/>
                  </a:lnTo>
                  <a:lnTo>
                    <a:pt x="10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78" name="Google Shape;978;p75"/>
          <p:cNvGrpSpPr/>
          <p:nvPr/>
        </p:nvGrpSpPr>
        <p:grpSpPr>
          <a:xfrm>
            <a:off x="2005788" y="3221045"/>
            <a:ext cx="251076" cy="329102"/>
            <a:chOff x="2597310" y="4989886"/>
            <a:chExt cx="357506" cy="468606"/>
          </a:xfrm>
        </p:grpSpPr>
        <p:sp>
          <p:nvSpPr>
            <p:cNvPr id="979" name="Google Shape;979;p75"/>
            <p:cNvSpPr/>
            <p:nvPr/>
          </p:nvSpPr>
          <p:spPr>
            <a:xfrm>
              <a:off x="2789134" y="4989886"/>
              <a:ext cx="165682" cy="165682"/>
            </a:xfrm>
            <a:custGeom>
              <a:rect b="b" l="l" r="r" t="t"/>
              <a:pathLst>
                <a:path extrusionOk="0" h="3764" w="3764">
                  <a:moveTo>
                    <a:pt x="1882" y="1"/>
                  </a:moveTo>
                  <a:cubicBezTo>
                    <a:pt x="834" y="1"/>
                    <a:pt x="1" y="834"/>
                    <a:pt x="1" y="1882"/>
                  </a:cubicBezTo>
                  <a:cubicBezTo>
                    <a:pt x="1" y="2930"/>
                    <a:pt x="834" y="3764"/>
                    <a:pt x="1882" y="3764"/>
                  </a:cubicBezTo>
                  <a:cubicBezTo>
                    <a:pt x="2930" y="3764"/>
                    <a:pt x="3764" y="2930"/>
                    <a:pt x="3764" y="1882"/>
                  </a:cubicBezTo>
                  <a:cubicBezTo>
                    <a:pt x="3764" y="834"/>
                    <a:pt x="2930" y="1"/>
                    <a:pt x="1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0" name="Google Shape;980;p75"/>
            <p:cNvSpPr/>
            <p:nvPr/>
          </p:nvSpPr>
          <p:spPr>
            <a:xfrm>
              <a:off x="2597310" y="4989886"/>
              <a:ext cx="137379" cy="164625"/>
            </a:xfrm>
            <a:custGeom>
              <a:rect b="b" l="l" r="r" t="t"/>
              <a:pathLst>
                <a:path extrusionOk="0" h="3740" w="3121">
                  <a:moveTo>
                    <a:pt x="1" y="1"/>
                  </a:moveTo>
                  <a:lnTo>
                    <a:pt x="1" y="2192"/>
                  </a:lnTo>
                  <a:cubicBezTo>
                    <a:pt x="1" y="3049"/>
                    <a:pt x="691" y="3740"/>
                    <a:pt x="1549" y="3740"/>
                  </a:cubicBezTo>
                  <a:cubicBezTo>
                    <a:pt x="2406" y="3740"/>
                    <a:pt x="3121" y="3049"/>
                    <a:pt x="3121" y="2192"/>
                  </a:cubicBezTo>
                  <a:lnTo>
                    <a:pt x="31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1" name="Google Shape;981;p75"/>
            <p:cNvSpPr/>
            <p:nvPr/>
          </p:nvSpPr>
          <p:spPr>
            <a:xfrm>
              <a:off x="2624600" y="5181710"/>
              <a:ext cx="81785" cy="276782"/>
            </a:xfrm>
            <a:custGeom>
              <a:rect b="b" l="l" r="r" t="t"/>
              <a:pathLst>
                <a:path extrusionOk="0" h="6288" w="1858">
                  <a:moveTo>
                    <a:pt x="619" y="1"/>
                  </a:moveTo>
                  <a:lnTo>
                    <a:pt x="619" y="2525"/>
                  </a:lnTo>
                  <a:lnTo>
                    <a:pt x="0" y="2525"/>
                  </a:lnTo>
                  <a:lnTo>
                    <a:pt x="0" y="6288"/>
                  </a:lnTo>
                  <a:lnTo>
                    <a:pt x="1858" y="6288"/>
                  </a:lnTo>
                  <a:lnTo>
                    <a:pt x="1858" y="2525"/>
                  </a:lnTo>
                  <a:lnTo>
                    <a:pt x="1238" y="2525"/>
                  </a:lnTo>
                  <a:lnTo>
                    <a:pt x="1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2" name="Google Shape;982;p75"/>
            <p:cNvSpPr/>
            <p:nvPr/>
          </p:nvSpPr>
          <p:spPr>
            <a:xfrm>
              <a:off x="2831081" y="5181710"/>
              <a:ext cx="82841" cy="276782"/>
            </a:xfrm>
            <a:custGeom>
              <a:rect b="b" l="l" r="r" t="t"/>
              <a:pathLst>
                <a:path extrusionOk="0" h="6288" w="1882">
                  <a:moveTo>
                    <a:pt x="620" y="1"/>
                  </a:moveTo>
                  <a:lnTo>
                    <a:pt x="620" y="2525"/>
                  </a:lnTo>
                  <a:lnTo>
                    <a:pt x="0" y="2525"/>
                  </a:lnTo>
                  <a:lnTo>
                    <a:pt x="0" y="6288"/>
                  </a:lnTo>
                  <a:lnTo>
                    <a:pt x="1882" y="6288"/>
                  </a:lnTo>
                  <a:lnTo>
                    <a:pt x="1882" y="2525"/>
                  </a:lnTo>
                  <a:lnTo>
                    <a:pt x="1263" y="2525"/>
                  </a:lnTo>
                  <a:lnTo>
                    <a:pt x="126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3" name="Google Shape;983;p75"/>
          <p:cNvGrpSpPr/>
          <p:nvPr/>
        </p:nvGrpSpPr>
        <p:grpSpPr>
          <a:xfrm>
            <a:off x="1249012" y="2678495"/>
            <a:ext cx="329105" cy="329098"/>
            <a:chOff x="1519742" y="4217354"/>
            <a:chExt cx="468610" cy="468600"/>
          </a:xfrm>
        </p:grpSpPr>
        <p:sp>
          <p:nvSpPr>
            <p:cNvPr id="984" name="Google Shape;984;p75"/>
            <p:cNvSpPr/>
            <p:nvPr/>
          </p:nvSpPr>
          <p:spPr>
            <a:xfrm>
              <a:off x="1567984" y="4630360"/>
              <a:ext cx="372168" cy="55594"/>
            </a:xfrm>
            <a:custGeom>
              <a:rect b="b" l="l" r="r" t="t"/>
              <a:pathLst>
                <a:path extrusionOk="0" h="1263" w="8455">
                  <a:moveTo>
                    <a:pt x="0" y="1"/>
                  </a:moveTo>
                  <a:lnTo>
                    <a:pt x="191" y="1263"/>
                  </a:lnTo>
                  <a:lnTo>
                    <a:pt x="8264" y="1263"/>
                  </a:lnTo>
                  <a:lnTo>
                    <a:pt x="8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5" name="Google Shape;985;p75"/>
            <p:cNvSpPr/>
            <p:nvPr/>
          </p:nvSpPr>
          <p:spPr>
            <a:xfrm>
              <a:off x="1519742" y="4465782"/>
              <a:ext cx="468610" cy="137379"/>
            </a:xfrm>
            <a:custGeom>
              <a:rect b="b" l="l" r="r" t="t"/>
              <a:pathLst>
                <a:path extrusionOk="0" h="3121" w="10646">
                  <a:moveTo>
                    <a:pt x="4382" y="1"/>
                  </a:moveTo>
                  <a:lnTo>
                    <a:pt x="4382" y="620"/>
                  </a:lnTo>
                  <a:lnTo>
                    <a:pt x="5002" y="620"/>
                  </a:lnTo>
                  <a:lnTo>
                    <a:pt x="5002" y="1239"/>
                  </a:lnTo>
                  <a:lnTo>
                    <a:pt x="2858" y="1239"/>
                  </a:lnTo>
                  <a:cubicBezTo>
                    <a:pt x="2025" y="1239"/>
                    <a:pt x="1310" y="1763"/>
                    <a:pt x="1025" y="2501"/>
                  </a:cubicBezTo>
                  <a:lnTo>
                    <a:pt x="1" y="2501"/>
                  </a:lnTo>
                  <a:lnTo>
                    <a:pt x="1" y="3120"/>
                  </a:lnTo>
                  <a:lnTo>
                    <a:pt x="10646" y="3120"/>
                  </a:lnTo>
                  <a:lnTo>
                    <a:pt x="10646" y="2501"/>
                  </a:lnTo>
                  <a:lnTo>
                    <a:pt x="9622" y="2501"/>
                  </a:lnTo>
                  <a:cubicBezTo>
                    <a:pt x="9336" y="1763"/>
                    <a:pt x="8621" y="1239"/>
                    <a:pt x="7812" y="1239"/>
                  </a:cubicBezTo>
                  <a:lnTo>
                    <a:pt x="5645" y="1239"/>
                  </a:lnTo>
                  <a:lnTo>
                    <a:pt x="5645" y="620"/>
                  </a:lnTo>
                  <a:lnTo>
                    <a:pt x="6264" y="620"/>
                  </a:lnTo>
                  <a:lnTo>
                    <a:pt x="62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6" name="Google Shape;986;p75"/>
            <p:cNvSpPr/>
            <p:nvPr/>
          </p:nvSpPr>
          <p:spPr>
            <a:xfrm>
              <a:off x="1601525" y="4217354"/>
              <a:ext cx="290383" cy="221232"/>
            </a:xfrm>
            <a:custGeom>
              <a:rect b="b" l="l" r="r" t="t"/>
              <a:pathLst>
                <a:path extrusionOk="0" h="5026" w="6597">
                  <a:moveTo>
                    <a:pt x="5978" y="1"/>
                  </a:moveTo>
                  <a:lnTo>
                    <a:pt x="5978" y="406"/>
                  </a:lnTo>
                  <a:cubicBezTo>
                    <a:pt x="5978" y="525"/>
                    <a:pt x="5882" y="620"/>
                    <a:pt x="5763" y="620"/>
                  </a:cubicBezTo>
                  <a:lnTo>
                    <a:pt x="1096" y="620"/>
                  </a:lnTo>
                  <a:cubicBezTo>
                    <a:pt x="929" y="620"/>
                    <a:pt x="715" y="715"/>
                    <a:pt x="619" y="858"/>
                  </a:cubicBezTo>
                  <a:cubicBezTo>
                    <a:pt x="0" y="1620"/>
                    <a:pt x="548" y="2477"/>
                    <a:pt x="1286" y="2477"/>
                  </a:cubicBezTo>
                  <a:lnTo>
                    <a:pt x="2834" y="2477"/>
                  </a:lnTo>
                  <a:cubicBezTo>
                    <a:pt x="3025" y="2477"/>
                    <a:pt x="3144" y="2620"/>
                    <a:pt x="3144" y="2787"/>
                  </a:cubicBezTo>
                  <a:lnTo>
                    <a:pt x="3144" y="5026"/>
                  </a:lnTo>
                  <a:lnTo>
                    <a:pt x="3787" y="5026"/>
                  </a:lnTo>
                  <a:lnTo>
                    <a:pt x="3787" y="2192"/>
                  </a:lnTo>
                  <a:cubicBezTo>
                    <a:pt x="3787" y="2001"/>
                    <a:pt x="3644" y="1858"/>
                    <a:pt x="3453" y="1858"/>
                  </a:cubicBezTo>
                  <a:lnTo>
                    <a:pt x="1167" y="1858"/>
                  </a:lnTo>
                  <a:cubicBezTo>
                    <a:pt x="1143" y="1858"/>
                    <a:pt x="1119" y="1858"/>
                    <a:pt x="1096" y="1834"/>
                  </a:cubicBezTo>
                  <a:cubicBezTo>
                    <a:pt x="834" y="1573"/>
                    <a:pt x="1000" y="1239"/>
                    <a:pt x="1262" y="1239"/>
                  </a:cubicBezTo>
                  <a:lnTo>
                    <a:pt x="5668" y="1239"/>
                  </a:lnTo>
                  <a:cubicBezTo>
                    <a:pt x="6192" y="1239"/>
                    <a:pt x="6597" y="810"/>
                    <a:pt x="6597" y="310"/>
                  </a:cubicBezTo>
                  <a:lnTo>
                    <a:pt x="65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87" name="Google Shape;987;p75"/>
          <p:cNvGrpSpPr/>
          <p:nvPr/>
        </p:nvGrpSpPr>
        <p:grpSpPr>
          <a:xfrm>
            <a:off x="7565869" y="2700945"/>
            <a:ext cx="329102" cy="329844"/>
            <a:chOff x="5575883" y="8030258"/>
            <a:chExt cx="468605" cy="469662"/>
          </a:xfrm>
        </p:grpSpPr>
        <p:sp>
          <p:nvSpPr>
            <p:cNvPr id="988" name="Google Shape;988;p75"/>
            <p:cNvSpPr/>
            <p:nvPr/>
          </p:nvSpPr>
          <p:spPr>
            <a:xfrm>
              <a:off x="5787602" y="8030258"/>
              <a:ext cx="256886" cy="250284"/>
            </a:xfrm>
            <a:custGeom>
              <a:rect b="b" l="l" r="r" t="t"/>
              <a:pathLst>
                <a:path extrusionOk="0" h="5686" w="5836">
                  <a:moveTo>
                    <a:pt x="1739" y="1358"/>
                  </a:moveTo>
                  <a:lnTo>
                    <a:pt x="4502" y="4120"/>
                  </a:lnTo>
                  <a:cubicBezTo>
                    <a:pt x="4365" y="4198"/>
                    <a:pt x="4217" y="4236"/>
                    <a:pt x="4072" y="4236"/>
                  </a:cubicBezTo>
                  <a:cubicBezTo>
                    <a:pt x="3861" y="4236"/>
                    <a:pt x="3656" y="4156"/>
                    <a:pt x="3501" y="4001"/>
                  </a:cubicBezTo>
                  <a:lnTo>
                    <a:pt x="1858" y="2358"/>
                  </a:lnTo>
                  <a:cubicBezTo>
                    <a:pt x="1596" y="2096"/>
                    <a:pt x="1549" y="1667"/>
                    <a:pt x="1739" y="1358"/>
                  </a:cubicBezTo>
                  <a:close/>
                  <a:moveTo>
                    <a:pt x="2168" y="0"/>
                  </a:moveTo>
                  <a:lnTo>
                    <a:pt x="620" y="1548"/>
                  </a:lnTo>
                  <a:cubicBezTo>
                    <a:pt x="1" y="2167"/>
                    <a:pt x="1" y="3144"/>
                    <a:pt x="620" y="3763"/>
                  </a:cubicBezTo>
                  <a:lnTo>
                    <a:pt x="167" y="4215"/>
                  </a:lnTo>
                  <a:lnTo>
                    <a:pt x="1644" y="5668"/>
                  </a:lnTo>
                  <a:lnTo>
                    <a:pt x="2096" y="5239"/>
                  </a:lnTo>
                  <a:cubicBezTo>
                    <a:pt x="2394" y="5537"/>
                    <a:pt x="2793" y="5686"/>
                    <a:pt x="3192" y="5686"/>
                  </a:cubicBezTo>
                  <a:cubicBezTo>
                    <a:pt x="3591" y="5686"/>
                    <a:pt x="3990" y="5537"/>
                    <a:pt x="4287" y="5239"/>
                  </a:cubicBezTo>
                  <a:lnTo>
                    <a:pt x="5835" y="3692"/>
                  </a:lnTo>
                  <a:lnTo>
                    <a:pt x="5407" y="3239"/>
                  </a:lnTo>
                  <a:lnTo>
                    <a:pt x="4954" y="3692"/>
                  </a:lnTo>
                  <a:lnTo>
                    <a:pt x="2168" y="905"/>
                  </a:lnTo>
                  <a:lnTo>
                    <a:pt x="2596" y="453"/>
                  </a:lnTo>
                  <a:lnTo>
                    <a:pt x="216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89" name="Google Shape;989;p75"/>
            <p:cNvSpPr/>
            <p:nvPr/>
          </p:nvSpPr>
          <p:spPr>
            <a:xfrm>
              <a:off x="5575883" y="8234670"/>
              <a:ext cx="264193" cy="265249"/>
            </a:xfrm>
            <a:custGeom>
              <a:rect b="b" l="l" r="r" t="t"/>
              <a:pathLst>
                <a:path extrusionOk="0" h="6026" w="6002">
                  <a:moveTo>
                    <a:pt x="4549" y="0"/>
                  </a:moveTo>
                  <a:lnTo>
                    <a:pt x="0" y="4549"/>
                  </a:lnTo>
                  <a:lnTo>
                    <a:pt x="1477" y="6025"/>
                  </a:lnTo>
                  <a:lnTo>
                    <a:pt x="6001" y="1477"/>
                  </a:lnTo>
                  <a:lnTo>
                    <a:pt x="4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0" name="Google Shape;990;p75"/>
          <p:cNvGrpSpPr/>
          <p:nvPr/>
        </p:nvGrpSpPr>
        <p:grpSpPr>
          <a:xfrm>
            <a:off x="6873855" y="2701687"/>
            <a:ext cx="329099" cy="329100"/>
            <a:chOff x="4590529" y="8031314"/>
            <a:chExt cx="468602" cy="468603"/>
          </a:xfrm>
        </p:grpSpPr>
        <p:sp>
          <p:nvSpPr>
            <p:cNvPr id="991" name="Google Shape;991;p75"/>
            <p:cNvSpPr/>
            <p:nvPr/>
          </p:nvSpPr>
          <p:spPr>
            <a:xfrm>
              <a:off x="4590529" y="8334235"/>
              <a:ext cx="344921" cy="165682"/>
            </a:xfrm>
            <a:custGeom>
              <a:rect b="b" l="l" r="r" t="t"/>
              <a:pathLst>
                <a:path extrusionOk="0" h="3764" w="7836">
                  <a:moveTo>
                    <a:pt x="1" y="0"/>
                  </a:moveTo>
                  <a:lnTo>
                    <a:pt x="1" y="620"/>
                  </a:lnTo>
                  <a:lnTo>
                    <a:pt x="620" y="620"/>
                  </a:lnTo>
                  <a:lnTo>
                    <a:pt x="620" y="3763"/>
                  </a:lnTo>
                  <a:lnTo>
                    <a:pt x="6883" y="3763"/>
                  </a:lnTo>
                  <a:lnTo>
                    <a:pt x="6883" y="1763"/>
                  </a:lnTo>
                  <a:lnTo>
                    <a:pt x="7835" y="1382"/>
                  </a:lnTo>
                  <a:lnTo>
                    <a:pt x="78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2" name="Google Shape;992;p75"/>
            <p:cNvSpPr/>
            <p:nvPr/>
          </p:nvSpPr>
          <p:spPr>
            <a:xfrm>
              <a:off x="4961588" y="8334235"/>
              <a:ext cx="97543" cy="54538"/>
            </a:xfrm>
            <a:custGeom>
              <a:rect b="b" l="l" r="r" t="t"/>
              <a:pathLst>
                <a:path extrusionOk="0" h="1239" w="2216">
                  <a:moveTo>
                    <a:pt x="1" y="0"/>
                  </a:moveTo>
                  <a:lnTo>
                    <a:pt x="1" y="1239"/>
                  </a:lnTo>
                  <a:lnTo>
                    <a:pt x="2216" y="1239"/>
                  </a:lnTo>
                  <a:lnTo>
                    <a:pt x="22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3" name="Google Shape;993;p75"/>
            <p:cNvSpPr/>
            <p:nvPr/>
          </p:nvSpPr>
          <p:spPr>
            <a:xfrm>
              <a:off x="4621957" y="8224150"/>
              <a:ext cx="268419" cy="81829"/>
            </a:xfrm>
            <a:custGeom>
              <a:rect b="b" l="l" r="r" t="t"/>
              <a:pathLst>
                <a:path extrusionOk="0" h="1859" w="6098">
                  <a:moveTo>
                    <a:pt x="2740" y="1"/>
                  </a:moveTo>
                  <a:lnTo>
                    <a:pt x="2740" y="620"/>
                  </a:lnTo>
                  <a:lnTo>
                    <a:pt x="1835" y="620"/>
                  </a:lnTo>
                  <a:cubicBezTo>
                    <a:pt x="1001" y="620"/>
                    <a:pt x="287" y="1120"/>
                    <a:pt x="1" y="1858"/>
                  </a:cubicBezTo>
                  <a:lnTo>
                    <a:pt x="6097" y="1858"/>
                  </a:lnTo>
                  <a:cubicBezTo>
                    <a:pt x="5812" y="1120"/>
                    <a:pt x="5073" y="620"/>
                    <a:pt x="4264" y="620"/>
                  </a:cubicBezTo>
                  <a:lnTo>
                    <a:pt x="3359" y="620"/>
                  </a:lnTo>
                  <a:lnTo>
                    <a:pt x="3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4" name="Google Shape;994;p75"/>
            <p:cNvSpPr/>
            <p:nvPr/>
          </p:nvSpPr>
          <p:spPr>
            <a:xfrm>
              <a:off x="4630364" y="8031314"/>
              <a:ext cx="235890" cy="165638"/>
            </a:xfrm>
            <a:custGeom>
              <a:rect b="b" l="l" r="r" t="t"/>
              <a:pathLst>
                <a:path extrusionOk="0" h="3763" w="5359">
                  <a:moveTo>
                    <a:pt x="4716" y="0"/>
                  </a:moveTo>
                  <a:lnTo>
                    <a:pt x="4716" y="429"/>
                  </a:lnTo>
                  <a:cubicBezTo>
                    <a:pt x="4716" y="548"/>
                    <a:pt x="4620" y="643"/>
                    <a:pt x="4501" y="643"/>
                  </a:cubicBezTo>
                  <a:lnTo>
                    <a:pt x="1096" y="643"/>
                  </a:lnTo>
                  <a:cubicBezTo>
                    <a:pt x="929" y="643"/>
                    <a:pt x="691" y="738"/>
                    <a:pt x="596" y="881"/>
                  </a:cubicBezTo>
                  <a:cubicBezTo>
                    <a:pt x="0" y="1643"/>
                    <a:pt x="548" y="2501"/>
                    <a:pt x="1286" y="2501"/>
                  </a:cubicBezTo>
                  <a:lnTo>
                    <a:pt x="2239" y="2501"/>
                  </a:lnTo>
                  <a:cubicBezTo>
                    <a:pt x="2406" y="2501"/>
                    <a:pt x="2549" y="2644"/>
                    <a:pt x="2549" y="2810"/>
                  </a:cubicBezTo>
                  <a:lnTo>
                    <a:pt x="2549" y="3763"/>
                  </a:lnTo>
                  <a:lnTo>
                    <a:pt x="3168" y="3763"/>
                  </a:lnTo>
                  <a:lnTo>
                    <a:pt x="3168" y="2215"/>
                  </a:lnTo>
                  <a:cubicBezTo>
                    <a:pt x="3168" y="2024"/>
                    <a:pt x="3025" y="1881"/>
                    <a:pt x="2858" y="1881"/>
                  </a:cubicBezTo>
                  <a:lnTo>
                    <a:pt x="1191" y="1881"/>
                  </a:lnTo>
                  <a:cubicBezTo>
                    <a:pt x="1144" y="1881"/>
                    <a:pt x="1120" y="1881"/>
                    <a:pt x="1096" y="1858"/>
                  </a:cubicBezTo>
                  <a:cubicBezTo>
                    <a:pt x="834" y="1572"/>
                    <a:pt x="1025" y="1262"/>
                    <a:pt x="1286" y="1262"/>
                  </a:cubicBezTo>
                  <a:lnTo>
                    <a:pt x="4406" y="1262"/>
                  </a:lnTo>
                  <a:cubicBezTo>
                    <a:pt x="4930" y="1262"/>
                    <a:pt x="5359" y="834"/>
                    <a:pt x="5359" y="334"/>
                  </a:cubicBezTo>
                  <a:lnTo>
                    <a:pt x="535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5" name="Google Shape;995;p75"/>
          <p:cNvGrpSpPr/>
          <p:nvPr/>
        </p:nvGrpSpPr>
        <p:grpSpPr>
          <a:xfrm>
            <a:off x="6137698" y="2701687"/>
            <a:ext cx="329101" cy="329102"/>
            <a:chOff x="3542320" y="8031314"/>
            <a:chExt cx="468604" cy="468606"/>
          </a:xfrm>
        </p:grpSpPr>
        <p:sp>
          <p:nvSpPr>
            <p:cNvPr id="996" name="Google Shape;996;p75"/>
            <p:cNvSpPr/>
            <p:nvPr/>
          </p:nvSpPr>
          <p:spPr>
            <a:xfrm>
              <a:off x="3618821" y="8364651"/>
              <a:ext cx="60832" cy="55594"/>
            </a:xfrm>
            <a:custGeom>
              <a:rect b="b" l="l" r="r" t="t"/>
              <a:pathLst>
                <a:path extrusionOk="0" h="1263" w="1382">
                  <a:moveTo>
                    <a:pt x="691" y="0"/>
                  </a:moveTo>
                  <a:cubicBezTo>
                    <a:pt x="524" y="0"/>
                    <a:pt x="358" y="72"/>
                    <a:pt x="239" y="191"/>
                  </a:cubicBezTo>
                  <a:cubicBezTo>
                    <a:pt x="1" y="429"/>
                    <a:pt x="1" y="834"/>
                    <a:pt x="239" y="1072"/>
                  </a:cubicBezTo>
                  <a:cubicBezTo>
                    <a:pt x="358" y="1191"/>
                    <a:pt x="524" y="1262"/>
                    <a:pt x="691" y="1262"/>
                  </a:cubicBezTo>
                  <a:cubicBezTo>
                    <a:pt x="834" y="1262"/>
                    <a:pt x="1001" y="1191"/>
                    <a:pt x="1120" y="1072"/>
                  </a:cubicBezTo>
                  <a:cubicBezTo>
                    <a:pt x="1382" y="834"/>
                    <a:pt x="1382" y="429"/>
                    <a:pt x="1120" y="191"/>
                  </a:cubicBezTo>
                  <a:cubicBezTo>
                    <a:pt x="1001" y="72"/>
                    <a:pt x="858"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7" name="Google Shape;997;p75"/>
            <p:cNvSpPr/>
            <p:nvPr/>
          </p:nvSpPr>
          <p:spPr>
            <a:xfrm>
              <a:off x="3542320" y="8194835"/>
              <a:ext cx="304029" cy="305085"/>
            </a:xfrm>
            <a:custGeom>
              <a:rect b="b" l="l" r="r" t="t"/>
              <a:pathLst>
                <a:path extrusionOk="0" h="6931" w="6907">
                  <a:moveTo>
                    <a:pt x="2429" y="3239"/>
                  </a:moveTo>
                  <a:cubicBezTo>
                    <a:pt x="2763" y="3239"/>
                    <a:pt x="3072" y="3382"/>
                    <a:pt x="3310" y="3620"/>
                  </a:cubicBezTo>
                  <a:cubicBezTo>
                    <a:pt x="3787" y="4096"/>
                    <a:pt x="3787" y="4882"/>
                    <a:pt x="3310" y="5382"/>
                  </a:cubicBezTo>
                  <a:cubicBezTo>
                    <a:pt x="3072" y="5620"/>
                    <a:pt x="2763" y="5739"/>
                    <a:pt x="2429" y="5739"/>
                  </a:cubicBezTo>
                  <a:cubicBezTo>
                    <a:pt x="2096" y="5739"/>
                    <a:pt x="1786" y="5620"/>
                    <a:pt x="1548" y="5382"/>
                  </a:cubicBezTo>
                  <a:cubicBezTo>
                    <a:pt x="1048" y="4882"/>
                    <a:pt x="1048" y="4096"/>
                    <a:pt x="1548" y="3620"/>
                  </a:cubicBezTo>
                  <a:cubicBezTo>
                    <a:pt x="1786" y="3382"/>
                    <a:pt x="2096" y="3239"/>
                    <a:pt x="2429" y="3239"/>
                  </a:cubicBezTo>
                  <a:close/>
                  <a:moveTo>
                    <a:pt x="5430" y="0"/>
                  </a:moveTo>
                  <a:lnTo>
                    <a:pt x="4549" y="881"/>
                  </a:lnTo>
                  <a:lnTo>
                    <a:pt x="5073" y="1405"/>
                  </a:lnTo>
                  <a:lnTo>
                    <a:pt x="4620" y="1858"/>
                  </a:lnTo>
                  <a:cubicBezTo>
                    <a:pt x="4001" y="1334"/>
                    <a:pt x="3239" y="1048"/>
                    <a:pt x="2429" y="1048"/>
                  </a:cubicBezTo>
                  <a:cubicBezTo>
                    <a:pt x="1500" y="1048"/>
                    <a:pt x="643" y="1405"/>
                    <a:pt x="0" y="2072"/>
                  </a:cubicBezTo>
                  <a:lnTo>
                    <a:pt x="453" y="2501"/>
                  </a:lnTo>
                  <a:cubicBezTo>
                    <a:pt x="976" y="1977"/>
                    <a:pt x="1667" y="1691"/>
                    <a:pt x="2429" y="1691"/>
                  </a:cubicBezTo>
                  <a:cubicBezTo>
                    <a:pt x="3072" y="1691"/>
                    <a:pt x="3691" y="1905"/>
                    <a:pt x="4191" y="2286"/>
                  </a:cubicBezTo>
                  <a:lnTo>
                    <a:pt x="3739" y="2739"/>
                  </a:lnTo>
                  <a:cubicBezTo>
                    <a:pt x="3353" y="2449"/>
                    <a:pt x="2895" y="2305"/>
                    <a:pt x="2436" y="2305"/>
                  </a:cubicBezTo>
                  <a:cubicBezTo>
                    <a:pt x="1875" y="2305"/>
                    <a:pt x="1313" y="2521"/>
                    <a:pt x="881" y="2953"/>
                  </a:cubicBezTo>
                  <a:cubicBezTo>
                    <a:pt x="476" y="3358"/>
                    <a:pt x="238" y="3906"/>
                    <a:pt x="238" y="4501"/>
                  </a:cubicBezTo>
                  <a:cubicBezTo>
                    <a:pt x="238" y="5073"/>
                    <a:pt x="476" y="5620"/>
                    <a:pt x="881" y="6049"/>
                  </a:cubicBezTo>
                  <a:cubicBezTo>
                    <a:pt x="1310" y="6454"/>
                    <a:pt x="1858" y="6668"/>
                    <a:pt x="2429" y="6668"/>
                  </a:cubicBezTo>
                  <a:cubicBezTo>
                    <a:pt x="3001" y="6668"/>
                    <a:pt x="3548" y="6454"/>
                    <a:pt x="3977" y="6049"/>
                  </a:cubicBezTo>
                  <a:cubicBezTo>
                    <a:pt x="4763" y="5263"/>
                    <a:pt x="4811" y="4049"/>
                    <a:pt x="4191" y="3191"/>
                  </a:cubicBezTo>
                  <a:lnTo>
                    <a:pt x="4620" y="2739"/>
                  </a:lnTo>
                  <a:cubicBezTo>
                    <a:pt x="5025" y="3239"/>
                    <a:pt x="5239" y="3858"/>
                    <a:pt x="5239" y="4501"/>
                  </a:cubicBezTo>
                  <a:cubicBezTo>
                    <a:pt x="5239" y="5239"/>
                    <a:pt x="4953" y="5954"/>
                    <a:pt x="4406" y="6478"/>
                  </a:cubicBezTo>
                  <a:lnTo>
                    <a:pt x="4858" y="6930"/>
                  </a:lnTo>
                  <a:cubicBezTo>
                    <a:pt x="5501" y="6263"/>
                    <a:pt x="5858" y="5406"/>
                    <a:pt x="5858" y="4501"/>
                  </a:cubicBezTo>
                  <a:cubicBezTo>
                    <a:pt x="5858" y="3691"/>
                    <a:pt x="5573" y="2906"/>
                    <a:pt x="5073" y="2310"/>
                  </a:cubicBezTo>
                  <a:lnTo>
                    <a:pt x="5525" y="1858"/>
                  </a:lnTo>
                  <a:lnTo>
                    <a:pt x="6025" y="2358"/>
                  </a:lnTo>
                  <a:lnTo>
                    <a:pt x="6906" y="1477"/>
                  </a:lnTo>
                  <a:lnTo>
                    <a:pt x="5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998" name="Google Shape;998;p75"/>
            <p:cNvSpPr/>
            <p:nvPr/>
          </p:nvSpPr>
          <p:spPr>
            <a:xfrm>
              <a:off x="3801225" y="8031314"/>
              <a:ext cx="209699" cy="209655"/>
            </a:xfrm>
            <a:custGeom>
              <a:rect b="b" l="l" r="r" t="t"/>
              <a:pathLst>
                <a:path extrusionOk="0" h="4763" w="4764">
                  <a:moveTo>
                    <a:pt x="3287" y="0"/>
                  </a:moveTo>
                  <a:lnTo>
                    <a:pt x="0" y="3286"/>
                  </a:lnTo>
                  <a:lnTo>
                    <a:pt x="1453" y="4763"/>
                  </a:lnTo>
                  <a:lnTo>
                    <a:pt x="4763" y="1453"/>
                  </a:lnTo>
                  <a:lnTo>
                    <a:pt x="3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999" name="Google Shape;999;p75"/>
          <p:cNvGrpSpPr/>
          <p:nvPr/>
        </p:nvGrpSpPr>
        <p:grpSpPr>
          <a:xfrm>
            <a:off x="5448621" y="2701687"/>
            <a:ext cx="290092" cy="329105"/>
            <a:chOff x="2561148" y="8031314"/>
            <a:chExt cx="413060" cy="468610"/>
          </a:xfrm>
        </p:grpSpPr>
        <p:sp>
          <p:nvSpPr>
            <p:cNvPr id="1000" name="Google Shape;1000;p75"/>
            <p:cNvSpPr/>
            <p:nvPr/>
          </p:nvSpPr>
          <p:spPr>
            <a:xfrm>
              <a:off x="2642931" y="8167545"/>
              <a:ext cx="249535" cy="249535"/>
            </a:xfrm>
            <a:custGeom>
              <a:rect b="b" l="l" r="r" t="t"/>
              <a:pathLst>
                <a:path extrusionOk="0" h="5669" w="5669">
                  <a:moveTo>
                    <a:pt x="0" y="1"/>
                  </a:moveTo>
                  <a:lnTo>
                    <a:pt x="0" y="5669"/>
                  </a:lnTo>
                  <a:lnTo>
                    <a:pt x="5668" y="5669"/>
                  </a:lnTo>
                  <a:lnTo>
                    <a:pt x="566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1" name="Google Shape;1001;p75"/>
            <p:cNvSpPr/>
            <p:nvPr/>
          </p:nvSpPr>
          <p:spPr>
            <a:xfrm>
              <a:off x="2561148" y="8031314"/>
              <a:ext cx="413060" cy="468610"/>
            </a:xfrm>
            <a:custGeom>
              <a:rect b="b" l="l" r="r" t="t"/>
              <a:pathLst>
                <a:path extrusionOk="0" h="10646" w="9384">
                  <a:moveTo>
                    <a:pt x="6907" y="1238"/>
                  </a:moveTo>
                  <a:lnTo>
                    <a:pt x="6907" y="1858"/>
                  </a:lnTo>
                  <a:lnTo>
                    <a:pt x="2501" y="1858"/>
                  </a:lnTo>
                  <a:lnTo>
                    <a:pt x="2501" y="1238"/>
                  </a:lnTo>
                  <a:close/>
                  <a:moveTo>
                    <a:pt x="8145" y="2477"/>
                  </a:moveTo>
                  <a:lnTo>
                    <a:pt x="8145" y="9383"/>
                  </a:lnTo>
                  <a:lnTo>
                    <a:pt x="1239" y="9383"/>
                  </a:lnTo>
                  <a:lnTo>
                    <a:pt x="1239" y="2477"/>
                  </a:lnTo>
                  <a:close/>
                  <a:moveTo>
                    <a:pt x="1" y="0"/>
                  </a:moveTo>
                  <a:lnTo>
                    <a:pt x="1" y="10645"/>
                  </a:lnTo>
                  <a:lnTo>
                    <a:pt x="9384" y="10645"/>
                  </a:lnTo>
                  <a:lnTo>
                    <a:pt x="93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02" name="Google Shape;1002;p75"/>
          <p:cNvGrpSpPr/>
          <p:nvPr/>
        </p:nvGrpSpPr>
        <p:grpSpPr>
          <a:xfrm>
            <a:off x="4739698" y="2701687"/>
            <a:ext cx="290834" cy="329105"/>
            <a:chOff x="1551718" y="8031314"/>
            <a:chExt cx="414117" cy="468610"/>
          </a:xfrm>
        </p:grpSpPr>
        <p:sp>
          <p:nvSpPr>
            <p:cNvPr id="1003" name="Google Shape;1003;p75"/>
            <p:cNvSpPr/>
            <p:nvPr/>
          </p:nvSpPr>
          <p:spPr>
            <a:xfrm>
              <a:off x="1716296" y="8195848"/>
              <a:ext cx="84954" cy="83941"/>
            </a:xfrm>
            <a:custGeom>
              <a:rect b="b" l="l" r="r" t="t"/>
              <a:pathLst>
                <a:path extrusionOk="0" h="1907" w="1930">
                  <a:moveTo>
                    <a:pt x="953" y="1"/>
                  </a:moveTo>
                  <a:cubicBezTo>
                    <a:pt x="429" y="1"/>
                    <a:pt x="0" y="430"/>
                    <a:pt x="0" y="954"/>
                  </a:cubicBezTo>
                  <a:cubicBezTo>
                    <a:pt x="0" y="1477"/>
                    <a:pt x="429" y="1906"/>
                    <a:pt x="953" y="1906"/>
                  </a:cubicBezTo>
                  <a:cubicBezTo>
                    <a:pt x="1501" y="1906"/>
                    <a:pt x="1929" y="1477"/>
                    <a:pt x="1929" y="954"/>
                  </a:cubicBezTo>
                  <a:cubicBezTo>
                    <a:pt x="1929" y="430"/>
                    <a:pt x="1501" y="1"/>
                    <a:pt x="9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4" name="Google Shape;1004;p75"/>
            <p:cNvSpPr/>
            <p:nvPr/>
          </p:nvSpPr>
          <p:spPr>
            <a:xfrm>
              <a:off x="1634513" y="8113053"/>
              <a:ext cx="248479" cy="249535"/>
            </a:xfrm>
            <a:custGeom>
              <a:rect b="b" l="l" r="r" t="t"/>
              <a:pathLst>
                <a:path extrusionOk="0" h="5669" w="5645">
                  <a:moveTo>
                    <a:pt x="2811" y="1239"/>
                  </a:moveTo>
                  <a:cubicBezTo>
                    <a:pt x="3692" y="1239"/>
                    <a:pt x="4406" y="1953"/>
                    <a:pt x="4406" y="2835"/>
                  </a:cubicBezTo>
                  <a:cubicBezTo>
                    <a:pt x="4406" y="3692"/>
                    <a:pt x="3692" y="4406"/>
                    <a:pt x="2811" y="4406"/>
                  </a:cubicBezTo>
                  <a:cubicBezTo>
                    <a:pt x="1953" y="4406"/>
                    <a:pt x="1239" y="3692"/>
                    <a:pt x="1239" y="2835"/>
                  </a:cubicBezTo>
                  <a:cubicBezTo>
                    <a:pt x="1239" y="1953"/>
                    <a:pt x="1953" y="1239"/>
                    <a:pt x="2811" y="1239"/>
                  </a:cubicBezTo>
                  <a:close/>
                  <a:moveTo>
                    <a:pt x="2811" y="1"/>
                  </a:moveTo>
                  <a:cubicBezTo>
                    <a:pt x="1358" y="1"/>
                    <a:pt x="167" y="1096"/>
                    <a:pt x="1" y="2525"/>
                  </a:cubicBezTo>
                  <a:lnTo>
                    <a:pt x="620" y="2525"/>
                  </a:lnTo>
                  <a:lnTo>
                    <a:pt x="620" y="3144"/>
                  </a:lnTo>
                  <a:lnTo>
                    <a:pt x="1" y="3144"/>
                  </a:lnTo>
                  <a:cubicBezTo>
                    <a:pt x="167" y="4549"/>
                    <a:pt x="1358" y="5668"/>
                    <a:pt x="2811" y="5668"/>
                  </a:cubicBezTo>
                  <a:cubicBezTo>
                    <a:pt x="4383" y="5668"/>
                    <a:pt x="5645" y="4382"/>
                    <a:pt x="5645" y="2835"/>
                  </a:cubicBezTo>
                  <a:cubicBezTo>
                    <a:pt x="5645" y="1263"/>
                    <a:pt x="4383" y="1"/>
                    <a:pt x="28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5" name="Google Shape;1005;p75"/>
            <p:cNvSpPr/>
            <p:nvPr/>
          </p:nvSpPr>
          <p:spPr>
            <a:xfrm>
              <a:off x="1551718" y="8031314"/>
              <a:ext cx="414117" cy="468610"/>
            </a:xfrm>
            <a:custGeom>
              <a:rect b="b" l="l" r="r" t="t"/>
              <a:pathLst>
                <a:path extrusionOk="0" h="10646" w="9408">
                  <a:moveTo>
                    <a:pt x="4692" y="1238"/>
                  </a:moveTo>
                  <a:cubicBezTo>
                    <a:pt x="6597" y="1238"/>
                    <a:pt x="8145" y="2786"/>
                    <a:pt x="8145" y="4692"/>
                  </a:cubicBezTo>
                  <a:cubicBezTo>
                    <a:pt x="8145" y="6597"/>
                    <a:pt x="6597" y="8145"/>
                    <a:pt x="4692" y="8145"/>
                  </a:cubicBezTo>
                  <a:cubicBezTo>
                    <a:pt x="2810" y="8145"/>
                    <a:pt x="1263" y="6597"/>
                    <a:pt x="1263" y="4692"/>
                  </a:cubicBezTo>
                  <a:cubicBezTo>
                    <a:pt x="1263" y="2786"/>
                    <a:pt x="2810" y="1238"/>
                    <a:pt x="4692" y="1238"/>
                  </a:cubicBezTo>
                  <a:close/>
                  <a:moveTo>
                    <a:pt x="2501" y="8764"/>
                  </a:moveTo>
                  <a:lnTo>
                    <a:pt x="2501" y="9383"/>
                  </a:lnTo>
                  <a:lnTo>
                    <a:pt x="1263" y="9383"/>
                  </a:lnTo>
                  <a:lnTo>
                    <a:pt x="1263" y="8764"/>
                  </a:lnTo>
                  <a:close/>
                  <a:moveTo>
                    <a:pt x="3739" y="8764"/>
                  </a:moveTo>
                  <a:lnTo>
                    <a:pt x="3739" y="9383"/>
                  </a:lnTo>
                  <a:lnTo>
                    <a:pt x="3120" y="9383"/>
                  </a:lnTo>
                  <a:lnTo>
                    <a:pt x="3120" y="8764"/>
                  </a:lnTo>
                  <a:close/>
                  <a:moveTo>
                    <a:pt x="6907" y="8764"/>
                  </a:moveTo>
                  <a:lnTo>
                    <a:pt x="6907" y="9383"/>
                  </a:lnTo>
                  <a:lnTo>
                    <a:pt x="6287" y="9383"/>
                  </a:lnTo>
                  <a:lnTo>
                    <a:pt x="6287" y="8764"/>
                  </a:lnTo>
                  <a:close/>
                  <a:moveTo>
                    <a:pt x="8145" y="8764"/>
                  </a:moveTo>
                  <a:lnTo>
                    <a:pt x="8145" y="9383"/>
                  </a:lnTo>
                  <a:lnTo>
                    <a:pt x="7526" y="9383"/>
                  </a:lnTo>
                  <a:lnTo>
                    <a:pt x="7526" y="8764"/>
                  </a:lnTo>
                  <a:close/>
                  <a:moveTo>
                    <a:pt x="0" y="0"/>
                  </a:moveTo>
                  <a:lnTo>
                    <a:pt x="0" y="10645"/>
                  </a:lnTo>
                  <a:lnTo>
                    <a:pt x="9407" y="10645"/>
                  </a:lnTo>
                  <a:lnTo>
                    <a:pt x="94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06" name="Google Shape;1006;p75"/>
          <p:cNvGrpSpPr/>
          <p:nvPr/>
        </p:nvGrpSpPr>
        <p:grpSpPr>
          <a:xfrm>
            <a:off x="4129651" y="2696177"/>
            <a:ext cx="291573" cy="329840"/>
            <a:chOff x="5621463" y="4242531"/>
            <a:chExt cx="415168" cy="469657"/>
          </a:xfrm>
        </p:grpSpPr>
        <p:sp>
          <p:nvSpPr>
            <p:cNvPr id="1007" name="Google Shape;1007;p75"/>
            <p:cNvSpPr/>
            <p:nvPr/>
          </p:nvSpPr>
          <p:spPr>
            <a:xfrm>
              <a:off x="5622520" y="4602057"/>
              <a:ext cx="192929" cy="27291"/>
            </a:xfrm>
            <a:custGeom>
              <a:rect b="b" l="l" r="r" t="t"/>
              <a:pathLst>
                <a:path extrusionOk="0" h="620" w="4383">
                  <a:moveTo>
                    <a:pt x="0" y="1"/>
                  </a:moveTo>
                  <a:lnTo>
                    <a:pt x="0" y="620"/>
                  </a:lnTo>
                  <a:lnTo>
                    <a:pt x="4382" y="620"/>
                  </a:lnTo>
                  <a:lnTo>
                    <a:pt x="4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8" name="Google Shape;1008;p75"/>
            <p:cNvSpPr/>
            <p:nvPr/>
          </p:nvSpPr>
          <p:spPr>
            <a:xfrm>
              <a:off x="5622520" y="4656550"/>
              <a:ext cx="192929" cy="55638"/>
            </a:xfrm>
            <a:custGeom>
              <a:rect b="b" l="l" r="r" t="t"/>
              <a:pathLst>
                <a:path extrusionOk="0" h="1264" w="4383">
                  <a:moveTo>
                    <a:pt x="0" y="1"/>
                  </a:moveTo>
                  <a:lnTo>
                    <a:pt x="0" y="1263"/>
                  </a:lnTo>
                  <a:lnTo>
                    <a:pt x="4382" y="1263"/>
                  </a:lnTo>
                  <a:lnTo>
                    <a:pt x="4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09" name="Google Shape;1009;p75"/>
            <p:cNvSpPr/>
            <p:nvPr/>
          </p:nvSpPr>
          <p:spPr>
            <a:xfrm>
              <a:off x="5625645" y="4462657"/>
              <a:ext cx="185622" cy="112201"/>
            </a:xfrm>
            <a:custGeom>
              <a:rect b="b" l="l" r="r" t="t"/>
              <a:pathLst>
                <a:path extrusionOk="0" h="2549" w="4217">
                  <a:moveTo>
                    <a:pt x="620" y="0"/>
                  </a:moveTo>
                  <a:cubicBezTo>
                    <a:pt x="406" y="1120"/>
                    <a:pt x="120" y="2120"/>
                    <a:pt x="1" y="2548"/>
                  </a:cubicBezTo>
                  <a:lnTo>
                    <a:pt x="4216" y="2548"/>
                  </a:lnTo>
                  <a:cubicBezTo>
                    <a:pt x="4097" y="2120"/>
                    <a:pt x="3811" y="1120"/>
                    <a:pt x="3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0" name="Google Shape;1010;p75"/>
            <p:cNvSpPr/>
            <p:nvPr/>
          </p:nvSpPr>
          <p:spPr>
            <a:xfrm>
              <a:off x="5842646" y="4602057"/>
              <a:ext cx="192929" cy="27291"/>
            </a:xfrm>
            <a:custGeom>
              <a:rect b="b" l="l" r="r" t="t"/>
              <a:pathLst>
                <a:path extrusionOk="0" h="620" w="4383">
                  <a:moveTo>
                    <a:pt x="0" y="1"/>
                  </a:moveTo>
                  <a:lnTo>
                    <a:pt x="0" y="620"/>
                  </a:lnTo>
                  <a:lnTo>
                    <a:pt x="4382" y="620"/>
                  </a:lnTo>
                  <a:lnTo>
                    <a:pt x="4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1" name="Google Shape;1011;p75"/>
            <p:cNvSpPr/>
            <p:nvPr/>
          </p:nvSpPr>
          <p:spPr>
            <a:xfrm>
              <a:off x="5842646" y="4656550"/>
              <a:ext cx="192929" cy="55638"/>
            </a:xfrm>
            <a:custGeom>
              <a:rect b="b" l="l" r="r" t="t"/>
              <a:pathLst>
                <a:path extrusionOk="0" h="1264" w="4383">
                  <a:moveTo>
                    <a:pt x="0" y="1"/>
                  </a:moveTo>
                  <a:lnTo>
                    <a:pt x="0" y="1263"/>
                  </a:lnTo>
                  <a:lnTo>
                    <a:pt x="4382" y="1263"/>
                  </a:lnTo>
                  <a:lnTo>
                    <a:pt x="43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2" name="Google Shape;1012;p75"/>
            <p:cNvSpPr/>
            <p:nvPr/>
          </p:nvSpPr>
          <p:spPr>
            <a:xfrm>
              <a:off x="5845772" y="4462657"/>
              <a:ext cx="186634" cy="112201"/>
            </a:xfrm>
            <a:custGeom>
              <a:rect b="b" l="l" r="r" t="t"/>
              <a:pathLst>
                <a:path extrusionOk="0" h="2549" w="4240">
                  <a:moveTo>
                    <a:pt x="644" y="0"/>
                  </a:moveTo>
                  <a:cubicBezTo>
                    <a:pt x="430" y="1120"/>
                    <a:pt x="144" y="2120"/>
                    <a:pt x="1" y="2548"/>
                  </a:cubicBezTo>
                  <a:lnTo>
                    <a:pt x="4240" y="2548"/>
                  </a:lnTo>
                  <a:cubicBezTo>
                    <a:pt x="4097" y="2120"/>
                    <a:pt x="3811" y="1120"/>
                    <a:pt x="36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3" name="Google Shape;1013;p75"/>
            <p:cNvSpPr/>
            <p:nvPr/>
          </p:nvSpPr>
          <p:spPr>
            <a:xfrm>
              <a:off x="5621463" y="4242531"/>
              <a:ext cx="195042" cy="192929"/>
            </a:xfrm>
            <a:custGeom>
              <a:rect b="b" l="l" r="r" t="t"/>
              <a:pathLst>
                <a:path extrusionOk="0" h="4383" w="4431">
                  <a:moveTo>
                    <a:pt x="1906" y="0"/>
                  </a:moveTo>
                  <a:lnTo>
                    <a:pt x="1906" y="619"/>
                  </a:lnTo>
                  <a:lnTo>
                    <a:pt x="1287" y="619"/>
                  </a:lnTo>
                  <a:cubicBezTo>
                    <a:pt x="620" y="619"/>
                    <a:pt x="48" y="1143"/>
                    <a:pt x="24" y="1810"/>
                  </a:cubicBezTo>
                  <a:cubicBezTo>
                    <a:pt x="1" y="2429"/>
                    <a:pt x="405" y="2929"/>
                    <a:pt x="953" y="3096"/>
                  </a:cubicBezTo>
                  <a:cubicBezTo>
                    <a:pt x="953" y="3310"/>
                    <a:pt x="929" y="3525"/>
                    <a:pt x="906" y="3739"/>
                  </a:cubicBezTo>
                  <a:lnTo>
                    <a:pt x="334" y="3739"/>
                  </a:lnTo>
                  <a:lnTo>
                    <a:pt x="334" y="4382"/>
                  </a:lnTo>
                  <a:lnTo>
                    <a:pt x="4097" y="4382"/>
                  </a:lnTo>
                  <a:lnTo>
                    <a:pt x="4097" y="3739"/>
                  </a:lnTo>
                  <a:lnTo>
                    <a:pt x="3525" y="3739"/>
                  </a:lnTo>
                  <a:cubicBezTo>
                    <a:pt x="3501" y="3525"/>
                    <a:pt x="3478" y="3310"/>
                    <a:pt x="3478" y="3096"/>
                  </a:cubicBezTo>
                  <a:cubicBezTo>
                    <a:pt x="4025" y="2929"/>
                    <a:pt x="4430" y="2429"/>
                    <a:pt x="4406" y="1810"/>
                  </a:cubicBezTo>
                  <a:cubicBezTo>
                    <a:pt x="4359" y="1143"/>
                    <a:pt x="3811" y="619"/>
                    <a:pt x="3144" y="619"/>
                  </a:cubicBezTo>
                  <a:lnTo>
                    <a:pt x="2525" y="619"/>
                  </a:lnTo>
                  <a:lnTo>
                    <a:pt x="2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4" name="Google Shape;1014;p75"/>
            <p:cNvSpPr/>
            <p:nvPr/>
          </p:nvSpPr>
          <p:spPr>
            <a:xfrm>
              <a:off x="5841590" y="4242531"/>
              <a:ext cx="195042" cy="192929"/>
            </a:xfrm>
            <a:custGeom>
              <a:rect b="b" l="l" r="r" t="t"/>
              <a:pathLst>
                <a:path extrusionOk="0" h="4383" w="4431">
                  <a:moveTo>
                    <a:pt x="1906" y="0"/>
                  </a:moveTo>
                  <a:lnTo>
                    <a:pt x="1906" y="619"/>
                  </a:lnTo>
                  <a:lnTo>
                    <a:pt x="1310" y="619"/>
                  </a:lnTo>
                  <a:cubicBezTo>
                    <a:pt x="620" y="619"/>
                    <a:pt x="72" y="1143"/>
                    <a:pt x="24" y="1810"/>
                  </a:cubicBezTo>
                  <a:cubicBezTo>
                    <a:pt x="1" y="2429"/>
                    <a:pt x="406" y="2929"/>
                    <a:pt x="953" y="3096"/>
                  </a:cubicBezTo>
                  <a:cubicBezTo>
                    <a:pt x="953" y="3310"/>
                    <a:pt x="929" y="3525"/>
                    <a:pt x="929" y="3739"/>
                  </a:cubicBezTo>
                  <a:lnTo>
                    <a:pt x="334" y="3739"/>
                  </a:lnTo>
                  <a:lnTo>
                    <a:pt x="334" y="4382"/>
                  </a:lnTo>
                  <a:lnTo>
                    <a:pt x="4097" y="4382"/>
                  </a:lnTo>
                  <a:lnTo>
                    <a:pt x="4097" y="3739"/>
                  </a:lnTo>
                  <a:lnTo>
                    <a:pt x="3525" y="3739"/>
                  </a:lnTo>
                  <a:cubicBezTo>
                    <a:pt x="3501" y="3525"/>
                    <a:pt x="3478" y="3310"/>
                    <a:pt x="3478" y="3096"/>
                  </a:cubicBezTo>
                  <a:cubicBezTo>
                    <a:pt x="4025" y="2929"/>
                    <a:pt x="4430" y="2429"/>
                    <a:pt x="4406" y="1810"/>
                  </a:cubicBezTo>
                  <a:cubicBezTo>
                    <a:pt x="4383" y="1143"/>
                    <a:pt x="3811" y="619"/>
                    <a:pt x="3144" y="619"/>
                  </a:cubicBezTo>
                  <a:lnTo>
                    <a:pt x="2549" y="619"/>
                  </a:lnTo>
                  <a:lnTo>
                    <a:pt x="25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15" name="Google Shape;1015;p75"/>
          <p:cNvGrpSpPr/>
          <p:nvPr/>
        </p:nvGrpSpPr>
        <p:grpSpPr>
          <a:xfrm>
            <a:off x="3393494" y="2696177"/>
            <a:ext cx="328363" cy="329840"/>
            <a:chOff x="4573255" y="4242531"/>
            <a:chExt cx="467554" cy="469657"/>
          </a:xfrm>
        </p:grpSpPr>
        <p:sp>
          <p:nvSpPr>
            <p:cNvPr id="1016" name="Google Shape;1016;p75"/>
            <p:cNvSpPr/>
            <p:nvPr/>
          </p:nvSpPr>
          <p:spPr>
            <a:xfrm>
              <a:off x="4745139" y="4408077"/>
              <a:ext cx="55594" cy="55682"/>
            </a:xfrm>
            <a:custGeom>
              <a:rect b="b" l="l" r="r" t="t"/>
              <a:pathLst>
                <a:path extrusionOk="0" h="1265" w="1263">
                  <a:moveTo>
                    <a:pt x="647" y="1"/>
                  </a:moveTo>
                  <a:cubicBezTo>
                    <a:pt x="287" y="1"/>
                    <a:pt x="1" y="278"/>
                    <a:pt x="1" y="621"/>
                  </a:cubicBezTo>
                  <a:lnTo>
                    <a:pt x="1" y="1264"/>
                  </a:lnTo>
                  <a:lnTo>
                    <a:pt x="1263" y="1264"/>
                  </a:lnTo>
                  <a:lnTo>
                    <a:pt x="1263" y="621"/>
                  </a:lnTo>
                  <a:cubicBezTo>
                    <a:pt x="1263" y="312"/>
                    <a:pt x="1001" y="26"/>
                    <a:pt x="691" y="2"/>
                  </a:cubicBezTo>
                  <a:cubicBezTo>
                    <a:pt x="676" y="1"/>
                    <a:pt x="662" y="1"/>
                    <a:pt x="6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7" name="Google Shape;1017;p75"/>
            <p:cNvSpPr/>
            <p:nvPr/>
          </p:nvSpPr>
          <p:spPr>
            <a:xfrm>
              <a:off x="4745139" y="4490960"/>
              <a:ext cx="55594" cy="55638"/>
            </a:xfrm>
            <a:custGeom>
              <a:rect b="b" l="l" r="r" t="t"/>
              <a:pathLst>
                <a:path extrusionOk="0" h="1264" w="1263">
                  <a:moveTo>
                    <a:pt x="1" y="0"/>
                  </a:moveTo>
                  <a:lnTo>
                    <a:pt x="1" y="643"/>
                  </a:lnTo>
                  <a:cubicBezTo>
                    <a:pt x="1" y="953"/>
                    <a:pt x="263" y="1239"/>
                    <a:pt x="596" y="1262"/>
                  </a:cubicBezTo>
                  <a:cubicBezTo>
                    <a:pt x="610" y="1263"/>
                    <a:pt x="624" y="1264"/>
                    <a:pt x="638" y="1264"/>
                  </a:cubicBezTo>
                  <a:cubicBezTo>
                    <a:pt x="977" y="1264"/>
                    <a:pt x="1263" y="987"/>
                    <a:pt x="1263" y="643"/>
                  </a:cubicBezTo>
                  <a:lnTo>
                    <a:pt x="1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8" name="Google Shape;1018;p75"/>
            <p:cNvSpPr/>
            <p:nvPr/>
          </p:nvSpPr>
          <p:spPr>
            <a:xfrm>
              <a:off x="4585799" y="4656550"/>
              <a:ext cx="373224" cy="55638"/>
            </a:xfrm>
            <a:custGeom>
              <a:rect b="b" l="l" r="r" t="t"/>
              <a:pathLst>
                <a:path extrusionOk="0" h="1264" w="8479">
                  <a:moveTo>
                    <a:pt x="644" y="1"/>
                  </a:moveTo>
                  <a:lnTo>
                    <a:pt x="644" y="620"/>
                  </a:lnTo>
                  <a:lnTo>
                    <a:pt x="1" y="620"/>
                  </a:lnTo>
                  <a:lnTo>
                    <a:pt x="1" y="1263"/>
                  </a:lnTo>
                  <a:lnTo>
                    <a:pt x="8479" y="1263"/>
                  </a:lnTo>
                  <a:lnTo>
                    <a:pt x="8479" y="620"/>
                  </a:lnTo>
                  <a:lnTo>
                    <a:pt x="7860" y="620"/>
                  </a:lnTo>
                  <a:lnTo>
                    <a:pt x="78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19" name="Google Shape;1019;p75"/>
            <p:cNvSpPr/>
            <p:nvPr/>
          </p:nvSpPr>
          <p:spPr>
            <a:xfrm>
              <a:off x="4573255" y="4242531"/>
              <a:ext cx="467554" cy="386826"/>
            </a:xfrm>
            <a:custGeom>
              <a:rect b="b" l="l" r="r" t="t"/>
              <a:pathLst>
                <a:path extrusionOk="0" h="8788" w="10622">
                  <a:moveTo>
                    <a:pt x="4560" y="3141"/>
                  </a:moveTo>
                  <a:cubicBezTo>
                    <a:pt x="5237" y="3141"/>
                    <a:pt x="5787" y="3696"/>
                    <a:pt x="5787" y="4382"/>
                  </a:cubicBezTo>
                  <a:lnTo>
                    <a:pt x="5787" y="6287"/>
                  </a:lnTo>
                  <a:cubicBezTo>
                    <a:pt x="5787" y="6987"/>
                    <a:pt x="5215" y="7550"/>
                    <a:pt x="4520" y="7550"/>
                  </a:cubicBezTo>
                  <a:cubicBezTo>
                    <a:pt x="4506" y="7550"/>
                    <a:pt x="4492" y="7550"/>
                    <a:pt x="4477" y="7549"/>
                  </a:cubicBezTo>
                  <a:cubicBezTo>
                    <a:pt x="3810" y="7502"/>
                    <a:pt x="3287" y="6954"/>
                    <a:pt x="3287" y="6263"/>
                  </a:cubicBezTo>
                  <a:lnTo>
                    <a:pt x="3287" y="4406"/>
                  </a:lnTo>
                  <a:cubicBezTo>
                    <a:pt x="3287" y="3739"/>
                    <a:pt x="3810" y="3168"/>
                    <a:pt x="4477" y="3144"/>
                  </a:cubicBezTo>
                  <a:cubicBezTo>
                    <a:pt x="4505" y="3142"/>
                    <a:pt x="4533" y="3141"/>
                    <a:pt x="4560" y="3141"/>
                  </a:cubicBezTo>
                  <a:close/>
                  <a:moveTo>
                    <a:pt x="1905" y="0"/>
                  </a:moveTo>
                  <a:lnTo>
                    <a:pt x="1667" y="1262"/>
                  </a:lnTo>
                  <a:lnTo>
                    <a:pt x="8240" y="1262"/>
                  </a:lnTo>
                  <a:cubicBezTo>
                    <a:pt x="8859" y="1262"/>
                    <a:pt x="9383" y="1763"/>
                    <a:pt x="9383" y="2406"/>
                  </a:cubicBezTo>
                  <a:lnTo>
                    <a:pt x="9383" y="4906"/>
                  </a:lnTo>
                  <a:cubicBezTo>
                    <a:pt x="9383" y="5859"/>
                    <a:pt x="8931" y="6740"/>
                    <a:pt x="8145" y="7311"/>
                  </a:cubicBezTo>
                  <a:lnTo>
                    <a:pt x="8145" y="7240"/>
                  </a:lnTo>
                  <a:cubicBezTo>
                    <a:pt x="8145" y="5954"/>
                    <a:pt x="8026" y="4668"/>
                    <a:pt x="7787" y="3406"/>
                  </a:cubicBezTo>
                  <a:lnTo>
                    <a:pt x="7502" y="1882"/>
                  </a:lnTo>
                  <a:lnTo>
                    <a:pt x="0" y="1882"/>
                  </a:lnTo>
                  <a:lnTo>
                    <a:pt x="0" y="2929"/>
                  </a:lnTo>
                  <a:lnTo>
                    <a:pt x="1215" y="3834"/>
                  </a:lnTo>
                  <a:cubicBezTo>
                    <a:pt x="1024" y="4954"/>
                    <a:pt x="929" y="6097"/>
                    <a:pt x="929" y="7240"/>
                  </a:cubicBezTo>
                  <a:lnTo>
                    <a:pt x="929" y="8788"/>
                  </a:lnTo>
                  <a:lnTo>
                    <a:pt x="8145" y="8788"/>
                  </a:lnTo>
                  <a:lnTo>
                    <a:pt x="8716" y="8431"/>
                  </a:lnTo>
                  <a:cubicBezTo>
                    <a:pt x="9288" y="8050"/>
                    <a:pt x="9788" y="7526"/>
                    <a:pt x="10121" y="6906"/>
                  </a:cubicBezTo>
                  <a:cubicBezTo>
                    <a:pt x="10455" y="6287"/>
                    <a:pt x="10621" y="5597"/>
                    <a:pt x="10621" y="4906"/>
                  </a:cubicBezTo>
                  <a:lnTo>
                    <a:pt x="10621" y="2406"/>
                  </a:lnTo>
                  <a:cubicBezTo>
                    <a:pt x="10621" y="1072"/>
                    <a:pt x="9550" y="0"/>
                    <a:pt x="8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0" name="Google Shape;1020;p75"/>
          <p:cNvGrpSpPr/>
          <p:nvPr/>
        </p:nvGrpSpPr>
        <p:grpSpPr>
          <a:xfrm>
            <a:off x="2684540" y="2764649"/>
            <a:ext cx="329105" cy="192899"/>
            <a:chOff x="3563780" y="4340027"/>
            <a:chExt cx="468610" cy="274668"/>
          </a:xfrm>
        </p:grpSpPr>
        <p:sp>
          <p:nvSpPr>
            <p:cNvPr id="1021" name="Google Shape;1021;p75"/>
            <p:cNvSpPr/>
            <p:nvPr/>
          </p:nvSpPr>
          <p:spPr>
            <a:xfrm>
              <a:off x="3646619" y="4477315"/>
              <a:ext cx="137335" cy="27291"/>
            </a:xfrm>
            <a:custGeom>
              <a:rect b="b" l="l" r="r" t="t"/>
              <a:pathLst>
                <a:path extrusionOk="0" h="620" w="3120">
                  <a:moveTo>
                    <a:pt x="0" y="1"/>
                  </a:moveTo>
                  <a:lnTo>
                    <a:pt x="0" y="620"/>
                  </a:lnTo>
                  <a:lnTo>
                    <a:pt x="3120" y="620"/>
                  </a:lnTo>
                  <a:lnTo>
                    <a:pt x="31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2" name="Google Shape;1022;p75"/>
            <p:cNvSpPr/>
            <p:nvPr/>
          </p:nvSpPr>
          <p:spPr>
            <a:xfrm>
              <a:off x="3563780" y="4394520"/>
              <a:ext cx="468610" cy="220176"/>
            </a:xfrm>
            <a:custGeom>
              <a:rect b="b" l="l" r="r" t="t"/>
              <a:pathLst>
                <a:path extrusionOk="0" h="5002" w="10646">
                  <a:moveTo>
                    <a:pt x="6907" y="1263"/>
                  </a:moveTo>
                  <a:lnTo>
                    <a:pt x="6907" y="1882"/>
                  </a:lnTo>
                  <a:lnTo>
                    <a:pt x="6288" y="1882"/>
                  </a:lnTo>
                  <a:lnTo>
                    <a:pt x="6288" y="1263"/>
                  </a:lnTo>
                  <a:close/>
                  <a:moveTo>
                    <a:pt x="8145" y="1263"/>
                  </a:moveTo>
                  <a:lnTo>
                    <a:pt x="8145" y="1882"/>
                  </a:lnTo>
                  <a:lnTo>
                    <a:pt x="7526" y="1882"/>
                  </a:lnTo>
                  <a:lnTo>
                    <a:pt x="7526" y="1263"/>
                  </a:lnTo>
                  <a:close/>
                  <a:moveTo>
                    <a:pt x="9408" y="1263"/>
                  </a:moveTo>
                  <a:lnTo>
                    <a:pt x="9408" y="1882"/>
                  </a:lnTo>
                  <a:lnTo>
                    <a:pt x="8765" y="1882"/>
                  </a:lnTo>
                  <a:lnTo>
                    <a:pt x="8765" y="1263"/>
                  </a:lnTo>
                  <a:close/>
                  <a:moveTo>
                    <a:pt x="5645" y="1263"/>
                  </a:moveTo>
                  <a:lnTo>
                    <a:pt x="5645" y="3120"/>
                  </a:lnTo>
                  <a:lnTo>
                    <a:pt x="1239" y="3120"/>
                  </a:lnTo>
                  <a:lnTo>
                    <a:pt x="1239" y="1263"/>
                  </a:lnTo>
                  <a:close/>
                  <a:moveTo>
                    <a:pt x="6907" y="2501"/>
                  </a:moveTo>
                  <a:lnTo>
                    <a:pt x="6907" y="3120"/>
                  </a:lnTo>
                  <a:lnTo>
                    <a:pt x="6264" y="3120"/>
                  </a:lnTo>
                  <a:lnTo>
                    <a:pt x="6264" y="2501"/>
                  </a:lnTo>
                  <a:close/>
                  <a:moveTo>
                    <a:pt x="8145" y="2501"/>
                  </a:moveTo>
                  <a:lnTo>
                    <a:pt x="8145" y="3120"/>
                  </a:lnTo>
                  <a:lnTo>
                    <a:pt x="7526" y="3120"/>
                  </a:lnTo>
                  <a:lnTo>
                    <a:pt x="7526" y="2501"/>
                  </a:lnTo>
                  <a:close/>
                  <a:moveTo>
                    <a:pt x="9408" y="2501"/>
                  </a:moveTo>
                  <a:lnTo>
                    <a:pt x="9408" y="3120"/>
                  </a:lnTo>
                  <a:lnTo>
                    <a:pt x="8765" y="3120"/>
                  </a:lnTo>
                  <a:lnTo>
                    <a:pt x="8765" y="2501"/>
                  </a:lnTo>
                  <a:close/>
                  <a:moveTo>
                    <a:pt x="1" y="0"/>
                  </a:moveTo>
                  <a:lnTo>
                    <a:pt x="1" y="4382"/>
                  </a:lnTo>
                  <a:lnTo>
                    <a:pt x="620" y="4382"/>
                  </a:lnTo>
                  <a:lnTo>
                    <a:pt x="620" y="5001"/>
                  </a:lnTo>
                  <a:lnTo>
                    <a:pt x="1239" y="5001"/>
                  </a:lnTo>
                  <a:lnTo>
                    <a:pt x="1239" y="4382"/>
                  </a:lnTo>
                  <a:lnTo>
                    <a:pt x="9408" y="4382"/>
                  </a:lnTo>
                  <a:lnTo>
                    <a:pt x="9408" y="5001"/>
                  </a:lnTo>
                  <a:lnTo>
                    <a:pt x="10027" y="5001"/>
                  </a:lnTo>
                  <a:lnTo>
                    <a:pt x="10027" y="4382"/>
                  </a:lnTo>
                  <a:lnTo>
                    <a:pt x="10646" y="4382"/>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3" name="Google Shape;1023;p75"/>
            <p:cNvSpPr/>
            <p:nvPr/>
          </p:nvSpPr>
          <p:spPr>
            <a:xfrm>
              <a:off x="3563780" y="4340027"/>
              <a:ext cx="468610" cy="27291"/>
            </a:xfrm>
            <a:custGeom>
              <a:rect b="b" l="l" r="r" t="t"/>
              <a:pathLst>
                <a:path extrusionOk="0" h="620" w="10646">
                  <a:moveTo>
                    <a:pt x="1" y="0"/>
                  </a:moveTo>
                  <a:lnTo>
                    <a:pt x="1" y="619"/>
                  </a:lnTo>
                  <a:lnTo>
                    <a:pt x="10646" y="619"/>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4" name="Google Shape;1024;p75"/>
          <p:cNvGrpSpPr/>
          <p:nvPr/>
        </p:nvGrpSpPr>
        <p:grpSpPr>
          <a:xfrm>
            <a:off x="1975617" y="2716054"/>
            <a:ext cx="329847" cy="290090"/>
            <a:chOff x="2554350" y="4270834"/>
            <a:chExt cx="469667" cy="413057"/>
          </a:xfrm>
        </p:grpSpPr>
        <p:sp>
          <p:nvSpPr>
            <p:cNvPr id="1025" name="Google Shape;1025;p75"/>
            <p:cNvSpPr/>
            <p:nvPr/>
          </p:nvSpPr>
          <p:spPr>
            <a:xfrm>
              <a:off x="2761888" y="4546509"/>
              <a:ext cx="54582" cy="28347"/>
            </a:xfrm>
            <a:custGeom>
              <a:rect b="b" l="l" r="r" t="t"/>
              <a:pathLst>
                <a:path extrusionOk="0" h="644" w="1240">
                  <a:moveTo>
                    <a:pt x="1" y="0"/>
                  </a:moveTo>
                  <a:lnTo>
                    <a:pt x="1" y="643"/>
                  </a:lnTo>
                  <a:lnTo>
                    <a:pt x="1239" y="643"/>
                  </a:ln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6" name="Google Shape;1026;p75"/>
            <p:cNvSpPr/>
            <p:nvPr/>
          </p:nvSpPr>
          <p:spPr>
            <a:xfrm>
              <a:off x="2554350" y="4408121"/>
              <a:ext cx="469667" cy="275770"/>
            </a:xfrm>
            <a:custGeom>
              <a:rect b="b" l="l" r="r" t="t"/>
              <a:pathLst>
                <a:path extrusionOk="0" h="6265" w="10670">
                  <a:moveTo>
                    <a:pt x="5954" y="1287"/>
                  </a:moveTo>
                  <a:lnTo>
                    <a:pt x="5954" y="1906"/>
                  </a:lnTo>
                  <a:lnTo>
                    <a:pt x="4716" y="1906"/>
                  </a:lnTo>
                  <a:lnTo>
                    <a:pt x="4716" y="1287"/>
                  </a:lnTo>
                  <a:close/>
                  <a:moveTo>
                    <a:pt x="953" y="1"/>
                  </a:moveTo>
                  <a:cubicBezTo>
                    <a:pt x="953" y="215"/>
                    <a:pt x="953" y="406"/>
                    <a:pt x="977" y="620"/>
                  </a:cubicBezTo>
                  <a:lnTo>
                    <a:pt x="0" y="620"/>
                  </a:lnTo>
                  <a:lnTo>
                    <a:pt x="0" y="1239"/>
                  </a:lnTo>
                  <a:lnTo>
                    <a:pt x="1001" y="1239"/>
                  </a:lnTo>
                  <a:cubicBezTo>
                    <a:pt x="1215" y="3787"/>
                    <a:pt x="1882" y="5383"/>
                    <a:pt x="1906" y="5454"/>
                  </a:cubicBezTo>
                  <a:lnTo>
                    <a:pt x="1977" y="5645"/>
                  </a:lnTo>
                  <a:lnTo>
                    <a:pt x="2501" y="5645"/>
                  </a:lnTo>
                  <a:lnTo>
                    <a:pt x="2501" y="6264"/>
                  </a:lnTo>
                  <a:lnTo>
                    <a:pt x="3144" y="6264"/>
                  </a:lnTo>
                  <a:lnTo>
                    <a:pt x="3144" y="5645"/>
                  </a:lnTo>
                  <a:lnTo>
                    <a:pt x="4097" y="5645"/>
                  </a:lnTo>
                  <a:lnTo>
                    <a:pt x="4097" y="2525"/>
                  </a:lnTo>
                  <a:lnTo>
                    <a:pt x="6573" y="2525"/>
                  </a:lnTo>
                  <a:lnTo>
                    <a:pt x="6573" y="5645"/>
                  </a:lnTo>
                  <a:lnTo>
                    <a:pt x="7550" y="5645"/>
                  </a:lnTo>
                  <a:lnTo>
                    <a:pt x="7550" y="6264"/>
                  </a:lnTo>
                  <a:lnTo>
                    <a:pt x="8169" y="6264"/>
                  </a:lnTo>
                  <a:lnTo>
                    <a:pt x="8169" y="5645"/>
                  </a:lnTo>
                  <a:lnTo>
                    <a:pt x="8693" y="5645"/>
                  </a:lnTo>
                  <a:lnTo>
                    <a:pt x="8764" y="5454"/>
                  </a:lnTo>
                  <a:cubicBezTo>
                    <a:pt x="8788" y="5383"/>
                    <a:pt x="9455" y="3787"/>
                    <a:pt x="9669" y="1239"/>
                  </a:cubicBezTo>
                  <a:lnTo>
                    <a:pt x="10669" y="1239"/>
                  </a:lnTo>
                  <a:lnTo>
                    <a:pt x="10669" y="620"/>
                  </a:lnTo>
                  <a:lnTo>
                    <a:pt x="9693" y="620"/>
                  </a:lnTo>
                  <a:cubicBezTo>
                    <a:pt x="9717" y="406"/>
                    <a:pt x="9717" y="215"/>
                    <a:pt x="97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7" name="Google Shape;1027;p75"/>
            <p:cNvSpPr/>
            <p:nvPr/>
          </p:nvSpPr>
          <p:spPr>
            <a:xfrm>
              <a:off x="2604661" y="4270834"/>
              <a:ext cx="369043" cy="109031"/>
            </a:xfrm>
            <a:custGeom>
              <a:rect b="b" l="l" r="r" t="t"/>
              <a:pathLst>
                <a:path extrusionOk="0" h="2477" w="8384">
                  <a:moveTo>
                    <a:pt x="3263" y="0"/>
                  </a:moveTo>
                  <a:lnTo>
                    <a:pt x="3263" y="619"/>
                  </a:lnTo>
                  <a:lnTo>
                    <a:pt x="3882" y="619"/>
                  </a:lnTo>
                  <a:lnTo>
                    <a:pt x="3882" y="1239"/>
                  </a:lnTo>
                  <a:cubicBezTo>
                    <a:pt x="1620" y="1310"/>
                    <a:pt x="358" y="2215"/>
                    <a:pt x="1" y="2477"/>
                  </a:cubicBezTo>
                  <a:lnTo>
                    <a:pt x="8383" y="2477"/>
                  </a:lnTo>
                  <a:cubicBezTo>
                    <a:pt x="8026" y="2191"/>
                    <a:pt x="6764" y="1310"/>
                    <a:pt x="4501" y="1239"/>
                  </a:cubicBezTo>
                  <a:lnTo>
                    <a:pt x="4501" y="619"/>
                  </a:lnTo>
                  <a:lnTo>
                    <a:pt x="5121" y="619"/>
                  </a:lnTo>
                  <a:lnTo>
                    <a:pt x="512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75"/>
            <p:cNvSpPr/>
            <p:nvPr/>
          </p:nvSpPr>
          <p:spPr>
            <a:xfrm>
              <a:off x="2761888" y="4602057"/>
              <a:ext cx="54582" cy="54538"/>
            </a:xfrm>
            <a:custGeom>
              <a:rect b="b" l="l" r="r" t="t"/>
              <a:pathLst>
                <a:path extrusionOk="0" h="1239" w="1240">
                  <a:moveTo>
                    <a:pt x="1" y="1"/>
                  </a:moveTo>
                  <a:lnTo>
                    <a:pt x="1" y="1239"/>
                  </a:lnTo>
                  <a:lnTo>
                    <a:pt x="1239" y="1239"/>
                  </a:lnTo>
                  <a:lnTo>
                    <a:pt x="12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75"/>
          <p:cNvGrpSpPr/>
          <p:nvPr/>
        </p:nvGrpSpPr>
        <p:grpSpPr>
          <a:xfrm>
            <a:off x="7585746" y="2167947"/>
            <a:ext cx="289350" cy="329103"/>
            <a:chOff x="5604185" y="7271326"/>
            <a:chExt cx="412004" cy="468608"/>
          </a:xfrm>
        </p:grpSpPr>
        <p:sp>
          <p:nvSpPr>
            <p:cNvPr id="1030" name="Google Shape;1030;p75"/>
            <p:cNvSpPr/>
            <p:nvPr/>
          </p:nvSpPr>
          <p:spPr>
            <a:xfrm>
              <a:off x="5714226" y="7465263"/>
              <a:ext cx="191872" cy="191872"/>
            </a:xfrm>
            <a:custGeom>
              <a:rect b="b" l="l" r="r" t="t"/>
              <a:pathLst>
                <a:path extrusionOk="0" h="4359" w="4359">
                  <a:moveTo>
                    <a:pt x="2501" y="620"/>
                  </a:moveTo>
                  <a:lnTo>
                    <a:pt x="2501" y="1286"/>
                  </a:lnTo>
                  <a:cubicBezTo>
                    <a:pt x="2858" y="1429"/>
                    <a:pt x="3120" y="1763"/>
                    <a:pt x="3120" y="2167"/>
                  </a:cubicBezTo>
                  <a:cubicBezTo>
                    <a:pt x="3120" y="2691"/>
                    <a:pt x="2692" y="3120"/>
                    <a:pt x="2192" y="3120"/>
                  </a:cubicBezTo>
                  <a:cubicBezTo>
                    <a:pt x="1668" y="3120"/>
                    <a:pt x="1239" y="2691"/>
                    <a:pt x="1239" y="2167"/>
                  </a:cubicBezTo>
                  <a:cubicBezTo>
                    <a:pt x="1239" y="1763"/>
                    <a:pt x="1501" y="1429"/>
                    <a:pt x="1858" y="1286"/>
                  </a:cubicBezTo>
                  <a:lnTo>
                    <a:pt x="1858" y="620"/>
                  </a:lnTo>
                  <a:close/>
                  <a:moveTo>
                    <a:pt x="2168" y="0"/>
                  </a:moveTo>
                  <a:cubicBezTo>
                    <a:pt x="977" y="0"/>
                    <a:pt x="1" y="977"/>
                    <a:pt x="1" y="2167"/>
                  </a:cubicBezTo>
                  <a:cubicBezTo>
                    <a:pt x="1" y="3382"/>
                    <a:pt x="977" y="4358"/>
                    <a:pt x="2168" y="4358"/>
                  </a:cubicBezTo>
                  <a:cubicBezTo>
                    <a:pt x="3382" y="4358"/>
                    <a:pt x="4359" y="3382"/>
                    <a:pt x="4359" y="2167"/>
                  </a:cubicBezTo>
                  <a:cubicBezTo>
                    <a:pt x="4359" y="977"/>
                    <a:pt x="3382" y="0"/>
                    <a:pt x="2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75"/>
            <p:cNvSpPr/>
            <p:nvPr/>
          </p:nvSpPr>
          <p:spPr>
            <a:xfrm>
              <a:off x="5796009" y="7547001"/>
              <a:ext cx="27291" cy="27335"/>
            </a:xfrm>
            <a:custGeom>
              <a:rect b="b" l="l" r="r" t="t"/>
              <a:pathLst>
                <a:path extrusionOk="0" h="621" w="620">
                  <a:moveTo>
                    <a:pt x="310" y="1"/>
                  </a:moveTo>
                  <a:cubicBezTo>
                    <a:pt x="143" y="1"/>
                    <a:pt x="0" y="144"/>
                    <a:pt x="0" y="310"/>
                  </a:cubicBezTo>
                  <a:cubicBezTo>
                    <a:pt x="0" y="477"/>
                    <a:pt x="143" y="620"/>
                    <a:pt x="310" y="620"/>
                  </a:cubicBezTo>
                  <a:cubicBezTo>
                    <a:pt x="500" y="620"/>
                    <a:pt x="619" y="477"/>
                    <a:pt x="619" y="310"/>
                  </a:cubicBezTo>
                  <a:cubicBezTo>
                    <a:pt x="619" y="144"/>
                    <a:pt x="500" y="1"/>
                    <a:pt x="3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2" name="Google Shape;1032;p75"/>
            <p:cNvSpPr/>
            <p:nvPr/>
          </p:nvSpPr>
          <p:spPr>
            <a:xfrm>
              <a:off x="5631431" y="7382468"/>
              <a:ext cx="357510" cy="357466"/>
            </a:xfrm>
            <a:custGeom>
              <a:rect b="b" l="l" r="r" t="t"/>
              <a:pathLst>
                <a:path extrusionOk="0" h="8121" w="8122">
                  <a:moveTo>
                    <a:pt x="4049" y="1238"/>
                  </a:moveTo>
                  <a:cubicBezTo>
                    <a:pt x="5597" y="1238"/>
                    <a:pt x="6859" y="2501"/>
                    <a:pt x="6859" y="4048"/>
                  </a:cubicBezTo>
                  <a:cubicBezTo>
                    <a:pt x="6859" y="5596"/>
                    <a:pt x="5597" y="6859"/>
                    <a:pt x="4049" y="6859"/>
                  </a:cubicBezTo>
                  <a:cubicBezTo>
                    <a:pt x="2501" y="6859"/>
                    <a:pt x="1262" y="5596"/>
                    <a:pt x="1262" y="4048"/>
                  </a:cubicBezTo>
                  <a:cubicBezTo>
                    <a:pt x="1262" y="2501"/>
                    <a:pt x="2501" y="1238"/>
                    <a:pt x="4049" y="1238"/>
                  </a:cubicBezTo>
                  <a:close/>
                  <a:moveTo>
                    <a:pt x="4049" y="0"/>
                  </a:moveTo>
                  <a:cubicBezTo>
                    <a:pt x="1834" y="0"/>
                    <a:pt x="0" y="1810"/>
                    <a:pt x="0" y="4048"/>
                  </a:cubicBezTo>
                  <a:lnTo>
                    <a:pt x="0" y="8121"/>
                  </a:lnTo>
                  <a:lnTo>
                    <a:pt x="8121" y="8121"/>
                  </a:lnTo>
                  <a:lnTo>
                    <a:pt x="8121" y="4048"/>
                  </a:lnTo>
                  <a:cubicBezTo>
                    <a:pt x="8121" y="1810"/>
                    <a:pt x="6287" y="0"/>
                    <a:pt x="40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3" name="Google Shape;1033;p75"/>
            <p:cNvSpPr/>
            <p:nvPr/>
          </p:nvSpPr>
          <p:spPr>
            <a:xfrm>
              <a:off x="5604185" y="7271326"/>
              <a:ext cx="412004" cy="81829"/>
            </a:xfrm>
            <a:custGeom>
              <a:rect b="b" l="l" r="r" t="t"/>
              <a:pathLst>
                <a:path extrusionOk="0" h="1859" w="9360">
                  <a:moveTo>
                    <a:pt x="0" y="1"/>
                  </a:moveTo>
                  <a:lnTo>
                    <a:pt x="0" y="620"/>
                  </a:lnTo>
                  <a:lnTo>
                    <a:pt x="619" y="620"/>
                  </a:lnTo>
                  <a:cubicBezTo>
                    <a:pt x="691" y="1310"/>
                    <a:pt x="1262" y="1858"/>
                    <a:pt x="1977" y="1858"/>
                  </a:cubicBezTo>
                  <a:lnTo>
                    <a:pt x="7383" y="1858"/>
                  </a:lnTo>
                  <a:cubicBezTo>
                    <a:pt x="8097" y="1858"/>
                    <a:pt x="8669" y="1310"/>
                    <a:pt x="8716" y="620"/>
                  </a:cubicBezTo>
                  <a:lnTo>
                    <a:pt x="9359" y="620"/>
                  </a:lnTo>
                  <a:lnTo>
                    <a:pt x="935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4" name="Google Shape;1034;p75"/>
          <p:cNvGrpSpPr/>
          <p:nvPr/>
        </p:nvGrpSpPr>
        <p:grpSpPr>
          <a:xfrm>
            <a:off x="6875339" y="2167205"/>
            <a:ext cx="289346" cy="329840"/>
            <a:chOff x="4592642" y="7270270"/>
            <a:chExt cx="411998" cy="469658"/>
          </a:xfrm>
        </p:grpSpPr>
        <p:sp>
          <p:nvSpPr>
            <p:cNvPr id="1035" name="Google Shape;1035;p75"/>
            <p:cNvSpPr/>
            <p:nvPr/>
          </p:nvSpPr>
          <p:spPr>
            <a:xfrm>
              <a:off x="4757220" y="7360415"/>
              <a:ext cx="82841" cy="27335"/>
            </a:xfrm>
            <a:custGeom>
              <a:rect b="b" l="l" r="r" t="t"/>
              <a:pathLst>
                <a:path extrusionOk="0" h="621" w="1882">
                  <a:moveTo>
                    <a:pt x="0" y="1"/>
                  </a:moveTo>
                  <a:lnTo>
                    <a:pt x="0" y="620"/>
                  </a:lnTo>
                  <a:lnTo>
                    <a:pt x="1881" y="620"/>
                  </a:lnTo>
                  <a:lnTo>
                    <a:pt x="1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6" name="Google Shape;1036;p75"/>
            <p:cNvSpPr/>
            <p:nvPr/>
          </p:nvSpPr>
          <p:spPr>
            <a:xfrm>
              <a:off x="4784466" y="7477851"/>
              <a:ext cx="28347" cy="220264"/>
            </a:xfrm>
            <a:custGeom>
              <a:rect b="b" l="l" r="r" t="t"/>
              <a:pathLst>
                <a:path extrusionOk="0" h="5004" w="644">
                  <a:moveTo>
                    <a:pt x="0" y="0"/>
                  </a:moveTo>
                  <a:lnTo>
                    <a:pt x="0" y="4692"/>
                  </a:lnTo>
                  <a:cubicBezTo>
                    <a:pt x="0" y="4858"/>
                    <a:pt x="119" y="4977"/>
                    <a:pt x="286" y="5001"/>
                  </a:cubicBezTo>
                  <a:cubicBezTo>
                    <a:pt x="300" y="5003"/>
                    <a:pt x="314" y="5004"/>
                    <a:pt x="327" y="5004"/>
                  </a:cubicBezTo>
                  <a:cubicBezTo>
                    <a:pt x="500" y="5004"/>
                    <a:pt x="643" y="4868"/>
                    <a:pt x="643" y="4692"/>
                  </a:cubicBez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75"/>
            <p:cNvSpPr/>
            <p:nvPr/>
          </p:nvSpPr>
          <p:spPr>
            <a:xfrm>
              <a:off x="4592642" y="7271326"/>
              <a:ext cx="164625" cy="358567"/>
            </a:xfrm>
            <a:custGeom>
              <a:rect b="b" l="l" r="r" t="t"/>
              <a:pathLst>
                <a:path extrusionOk="0" h="8146" w="3740">
                  <a:moveTo>
                    <a:pt x="619" y="1"/>
                  </a:moveTo>
                  <a:lnTo>
                    <a:pt x="0" y="8145"/>
                  </a:lnTo>
                  <a:lnTo>
                    <a:pt x="3739" y="8145"/>
                  </a:lnTo>
                  <a:lnTo>
                    <a:pt x="3739" y="4692"/>
                  </a:lnTo>
                  <a:lnTo>
                    <a:pt x="1858" y="4692"/>
                  </a:lnTo>
                  <a:lnTo>
                    <a:pt x="18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8" name="Google Shape;1038;p75"/>
            <p:cNvSpPr/>
            <p:nvPr/>
          </p:nvSpPr>
          <p:spPr>
            <a:xfrm>
              <a:off x="4840015" y="7270270"/>
              <a:ext cx="164625" cy="359623"/>
            </a:xfrm>
            <a:custGeom>
              <a:rect b="b" l="l" r="r" t="t"/>
              <a:pathLst>
                <a:path extrusionOk="0" h="8170" w="3740">
                  <a:moveTo>
                    <a:pt x="1882" y="1"/>
                  </a:moveTo>
                  <a:lnTo>
                    <a:pt x="1882" y="4716"/>
                  </a:lnTo>
                  <a:lnTo>
                    <a:pt x="0" y="4716"/>
                  </a:lnTo>
                  <a:lnTo>
                    <a:pt x="0" y="8169"/>
                  </a:lnTo>
                  <a:lnTo>
                    <a:pt x="3739" y="8169"/>
                  </a:lnTo>
                  <a:lnTo>
                    <a:pt x="30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9" name="Google Shape;1039;p75"/>
            <p:cNvSpPr/>
            <p:nvPr/>
          </p:nvSpPr>
          <p:spPr>
            <a:xfrm>
              <a:off x="4594711" y="7657086"/>
              <a:ext cx="173033" cy="82841"/>
            </a:xfrm>
            <a:custGeom>
              <a:rect b="b" l="l" r="r" t="t"/>
              <a:pathLst>
                <a:path extrusionOk="0" h="1882" w="3931">
                  <a:moveTo>
                    <a:pt x="1" y="0"/>
                  </a:moveTo>
                  <a:lnTo>
                    <a:pt x="310" y="1239"/>
                  </a:lnTo>
                  <a:lnTo>
                    <a:pt x="882" y="1239"/>
                  </a:lnTo>
                  <a:lnTo>
                    <a:pt x="882" y="1882"/>
                  </a:lnTo>
                  <a:lnTo>
                    <a:pt x="1501" y="1882"/>
                  </a:lnTo>
                  <a:lnTo>
                    <a:pt x="1501" y="1239"/>
                  </a:lnTo>
                  <a:lnTo>
                    <a:pt x="3930" y="1239"/>
                  </a:lnTo>
                  <a:cubicBezTo>
                    <a:pt x="3787" y="1072"/>
                    <a:pt x="3692" y="858"/>
                    <a:pt x="3692" y="620"/>
                  </a:cubicBezTo>
                  <a:lnTo>
                    <a:pt x="369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75"/>
            <p:cNvSpPr/>
            <p:nvPr/>
          </p:nvSpPr>
          <p:spPr>
            <a:xfrm>
              <a:off x="4701627" y="7271326"/>
              <a:ext cx="193985" cy="179283"/>
            </a:xfrm>
            <a:custGeom>
              <a:rect b="b" l="l" r="r" t="t"/>
              <a:pathLst>
                <a:path extrusionOk="0" h="4073" w="4407">
                  <a:moveTo>
                    <a:pt x="3764" y="1406"/>
                  </a:moveTo>
                  <a:lnTo>
                    <a:pt x="3764" y="3263"/>
                  </a:lnTo>
                  <a:lnTo>
                    <a:pt x="644" y="3263"/>
                  </a:lnTo>
                  <a:lnTo>
                    <a:pt x="644" y="1406"/>
                  </a:lnTo>
                  <a:close/>
                  <a:moveTo>
                    <a:pt x="1" y="1"/>
                  </a:moveTo>
                  <a:lnTo>
                    <a:pt x="1" y="4073"/>
                  </a:lnTo>
                  <a:lnTo>
                    <a:pt x="4407" y="4073"/>
                  </a:lnTo>
                  <a:lnTo>
                    <a:pt x="44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1" name="Google Shape;1041;p75"/>
            <p:cNvSpPr/>
            <p:nvPr/>
          </p:nvSpPr>
          <p:spPr>
            <a:xfrm>
              <a:off x="4829539" y="7657086"/>
              <a:ext cx="172989" cy="82841"/>
            </a:xfrm>
            <a:custGeom>
              <a:rect b="b" l="l" r="r" t="t"/>
              <a:pathLst>
                <a:path extrusionOk="0" h="1882" w="3930">
                  <a:moveTo>
                    <a:pt x="238" y="0"/>
                  </a:moveTo>
                  <a:lnTo>
                    <a:pt x="238" y="620"/>
                  </a:lnTo>
                  <a:cubicBezTo>
                    <a:pt x="238" y="858"/>
                    <a:pt x="143" y="1072"/>
                    <a:pt x="0" y="1239"/>
                  </a:cubicBezTo>
                  <a:lnTo>
                    <a:pt x="2429" y="1239"/>
                  </a:lnTo>
                  <a:lnTo>
                    <a:pt x="2429" y="1882"/>
                  </a:lnTo>
                  <a:lnTo>
                    <a:pt x="3072" y="1882"/>
                  </a:lnTo>
                  <a:lnTo>
                    <a:pt x="3072" y="1239"/>
                  </a:lnTo>
                  <a:lnTo>
                    <a:pt x="3620" y="1239"/>
                  </a:lnTo>
                  <a:lnTo>
                    <a:pt x="39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2" name="Google Shape;1042;p75"/>
          <p:cNvGrpSpPr/>
          <p:nvPr/>
        </p:nvGrpSpPr>
        <p:grpSpPr>
          <a:xfrm>
            <a:off x="6146508" y="2186804"/>
            <a:ext cx="329105" cy="290366"/>
            <a:chOff x="3554865" y="7298176"/>
            <a:chExt cx="468610" cy="413450"/>
          </a:xfrm>
        </p:grpSpPr>
        <p:sp>
          <p:nvSpPr>
            <p:cNvPr id="1043" name="Google Shape;1043;p75"/>
            <p:cNvSpPr/>
            <p:nvPr/>
          </p:nvSpPr>
          <p:spPr>
            <a:xfrm>
              <a:off x="3594700" y="7559590"/>
              <a:ext cx="389995" cy="152036"/>
            </a:xfrm>
            <a:custGeom>
              <a:rect b="b" l="l" r="r" t="t"/>
              <a:pathLst>
                <a:path extrusionOk="0" h="3454" w="8860">
                  <a:moveTo>
                    <a:pt x="2882" y="620"/>
                  </a:moveTo>
                  <a:lnTo>
                    <a:pt x="2882" y="1263"/>
                  </a:lnTo>
                  <a:lnTo>
                    <a:pt x="2239" y="1263"/>
                  </a:lnTo>
                  <a:lnTo>
                    <a:pt x="2239" y="620"/>
                  </a:lnTo>
                  <a:close/>
                  <a:moveTo>
                    <a:pt x="4121" y="620"/>
                  </a:moveTo>
                  <a:lnTo>
                    <a:pt x="4121" y="1263"/>
                  </a:lnTo>
                  <a:lnTo>
                    <a:pt x="3502" y="1263"/>
                  </a:lnTo>
                  <a:lnTo>
                    <a:pt x="3502" y="620"/>
                  </a:lnTo>
                  <a:close/>
                  <a:moveTo>
                    <a:pt x="5359" y="1263"/>
                  </a:moveTo>
                  <a:lnTo>
                    <a:pt x="5359" y="1882"/>
                  </a:lnTo>
                  <a:lnTo>
                    <a:pt x="4740" y="1882"/>
                  </a:lnTo>
                  <a:lnTo>
                    <a:pt x="4740" y="1263"/>
                  </a:lnTo>
                  <a:close/>
                  <a:moveTo>
                    <a:pt x="1" y="1"/>
                  </a:moveTo>
                  <a:cubicBezTo>
                    <a:pt x="215" y="906"/>
                    <a:pt x="715" y="1715"/>
                    <a:pt x="1406" y="2311"/>
                  </a:cubicBezTo>
                  <a:cubicBezTo>
                    <a:pt x="2239" y="3049"/>
                    <a:pt x="3311" y="3454"/>
                    <a:pt x="4430" y="3454"/>
                  </a:cubicBezTo>
                  <a:cubicBezTo>
                    <a:pt x="5550" y="3454"/>
                    <a:pt x="6621" y="3049"/>
                    <a:pt x="7455" y="2311"/>
                  </a:cubicBezTo>
                  <a:cubicBezTo>
                    <a:pt x="8145" y="1715"/>
                    <a:pt x="8645" y="906"/>
                    <a:pt x="88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4" name="Google Shape;1044;p75"/>
            <p:cNvSpPr/>
            <p:nvPr/>
          </p:nvSpPr>
          <p:spPr>
            <a:xfrm>
              <a:off x="3554865" y="7477851"/>
              <a:ext cx="468610" cy="54538"/>
            </a:xfrm>
            <a:custGeom>
              <a:rect b="b" l="l" r="r" t="t"/>
              <a:pathLst>
                <a:path extrusionOk="0" h="1239" w="10646">
                  <a:moveTo>
                    <a:pt x="1" y="0"/>
                  </a:moveTo>
                  <a:lnTo>
                    <a:pt x="1" y="619"/>
                  </a:lnTo>
                  <a:lnTo>
                    <a:pt x="715" y="619"/>
                  </a:lnTo>
                  <a:lnTo>
                    <a:pt x="787" y="1238"/>
                  </a:lnTo>
                  <a:lnTo>
                    <a:pt x="9884" y="1238"/>
                  </a:lnTo>
                  <a:lnTo>
                    <a:pt x="9955" y="619"/>
                  </a:lnTo>
                  <a:lnTo>
                    <a:pt x="10646" y="619"/>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5" name="Google Shape;1045;p75"/>
            <p:cNvSpPr/>
            <p:nvPr/>
          </p:nvSpPr>
          <p:spPr>
            <a:xfrm>
              <a:off x="3674370" y="7298176"/>
              <a:ext cx="235890" cy="149307"/>
            </a:xfrm>
            <a:custGeom>
              <a:rect b="b" l="l" r="r" t="t"/>
              <a:pathLst>
                <a:path extrusionOk="0" h="3392" w="5359">
                  <a:moveTo>
                    <a:pt x="1992" y="1"/>
                  </a:moveTo>
                  <a:cubicBezTo>
                    <a:pt x="1837" y="1"/>
                    <a:pt x="1680" y="12"/>
                    <a:pt x="1525" y="34"/>
                  </a:cubicBezTo>
                  <a:cubicBezTo>
                    <a:pt x="834" y="105"/>
                    <a:pt x="358" y="367"/>
                    <a:pt x="191" y="796"/>
                  </a:cubicBezTo>
                  <a:cubicBezTo>
                    <a:pt x="1" y="1201"/>
                    <a:pt x="144" y="1748"/>
                    <a:pt x="596" y="2296"/>
                  </a:cubicBezTo>
                  <a:cubicBezTo>
                    <a:pt x="929" y="2725"/>
                    <a:pt x="1406" y="3106"/>
                    <a:pt x="1811" y="3272"/>
                  </a:cubicBezTo>
                  <a:lnTo>
                    <a:pt x="2096" y="3392"/>
                  </a:lnTo>
                  <a:lnTo>
                    <a:pt x="2954" y="1296"/>
                  </a:lnTo>
                  <a:lnTo>
                    <a:pt x="3811" y="3392"/>
                  </a:lnTo>
                  <a:lnTo>
                    <a:pt x="4097" y="3272"/>
                  </a:lnTo>
                  <a:cubicBezTo>
                    <a:pt x="4954" y="2915"/>
                    <a:pt x="5359" y="1939"/>
                    <a:pt x="5002" y="1105"/>
                  </a:cubicBezTo>
                  <a:cubicBezTo>
                    <a:pt x="4737" y="461"/>
                    <a:pt x="4110" y="73"/>
                    <a:pt x="3457" y="73"/>
                  </a:cubicBezTo>
                  <a:cubicBezTo>
                    <a:pt x="3289" y="73"/>
                    <a:pt x="3119" y="99"/>
                    <a:pt x="2954" y="153"/>
                  </a:cubicBezTo>
                  <a:cubicBezTo>
                    <a:pt x="2674" y="54"/>
                    <a:pt x="2338"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6" name="Google Shape;1046;p75"/>
          <p:cNvGrpSpPr/>
          <p:nvPr/>
        </p:nvGrpSpPr>
        <p:grpSpPr>
          <a:xfrm>
            <a:off x="5428744" y="2234935"/>
            <a:ext cx="329101" cy="194380"/>
            <a:chOff x="2532846" y="7366710"/>
            <a:chExt cx="468604" cy="276777"/>
          </a:xfrm>
        </p:grpSpPr>
        <p:sp>
          <p:nvSpPr>
            <p:cNvPr id="1047" name="Google Shape;1047;p75"/>
            <p:cNvSpPr/>
            <p:nvPr/>
          </p:nvSpPr>
          <p:spPr>
            <a:xfrm>
              <a:off x="2656532" y="7398182"/>
              <a:ext cx="95430" cy="71308"/>
            </a:xfrm>
            <a:custGeom>
              <a:rect b="b" l="l" r="r" t="t"/>
              <a:pathLst>
                <a:path extrusionOk="0" h="1620" w="2168">
                  <a:moveTo>
                    <a:pt x="1" y="0"/>
                  </a:moveTo>
                  <a:lnTo>
                    <a:pt x="1" y="1381"/>
                  </a:lnTo>
                  <a:cubicBezTo>
                    <a:pt x="62" y="1372"/>
                    <a:pt x="122" y="1367"/>
                    <a:pt x="183" y="1367"/>
                  </a:cubicBezTo>
                  <a:cubicBezTo>
                    <a:pt x="431" y="1367"/>
                    <a:pt x="676" y="1447"/>
                    <a:pt x="906" y="1620"/>
                  </a:cubicBezTo>
                  <a:cubicBezTo>
                    <a:pt x="1239" y="1239"/>
                    <a:pt x="1692" y="1024"/>
                    <a:pt x="2168" y="977"/>
                  </a:cubicBezTo>
                  <a:cubicBezTo>
                    <a:pt x="2120" y="429"/>
                    <a:pt x="1668" y="0"/>
                    <a:pt x="10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8" name="Google Shape;1048;p75"/>
            <p:cNvSpPr/>
            <p:nvPr/>
          </p:nvSpPr>
          <p:spPr>
            <a:xfrm>
              <a:off x="2565330" y="7366710"/>
              <a:ext cx="64001" cy="77647"/>
            </a:xfrm>
            <a:custGeom>
              <a:rect b="b" l="l" r="r" t="t"/>
              <a:pathLst>
                <a:path extrusionOk="0" h="1764" w="1454">
                  <a:moveTo>
                    <a:pt x="1144" y="1"/>
                  </a:moveTo>
                  <a:cubicBezTo>
                    <a:pt x="572" y="1"/>
                    <a:pt x="120" y="406"/>
                    <a:pt x="1" y="953"/>
                  </a:cubicBezTo>
                  <a:cubicBezTo>
                    <a:pt x="549" y="1096"/>
                    <a:pt x="1025" y="1382"/>
                    <a:pt x="1454" y="1763"/>
                  </a:cubicBezTo>
                  <a:lnTo>
                    <a:pt x="1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75"/>
            <p:cNvSpPr/>
            <p:nvPr/>
          </p:nvSpPr>
          <p:spPr>
            <a:xfrm>
              <a:off x="2532846" y="7429609"/>
              <a:ext cx="92305" cy="136322"/>
            </a:xfrm>
            <a:custGeom>
              <a:rect b="b" l="l" r="r" t="t"/>
              <a:pathLst>
                <a:path extrusionOk="0" h="3097" w="2097">
                  <a:moveTo>
                    <a:pt x="1" y="1"/>
                  </a:moveTo>
                  <a:lnTo>
                    <a:pt x="1" y="1049"/>
                  </a:lnTo>
                  <a:cubicBezTo>
                    <a:pt x="1" y="1882"/>
                    <a:pt x="453" y="2668"/>
                    <a:pt x="1168" y="3097"/>
                  </a:cubicBezTo>
                  <a:lnTo>
                    <a:pt x="2049" y="3097"/>
                  </a:lnTo>
                  <a:cubicBezTo>
                    <a:pt x="1906" y="2668"/>
                    <a:pt x="1834" y="2239"/>
                    <a:pt x="1882" y="1834"/>
                  </a:cubicBezTo>
                  <a:cubicBezTo>
                    <a:pt x="1906" y="1572"/>
                    <a:pt x="1977" y="1334"/>
                    <a:pt x="2096" y="1144"/>
                  </a:cubicBezTo>
                  <a:cubicBezTo>
                    <a:pt x="1572" y="501"/>
                    <a:pt x="834" y="96"/>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0" name="Google Shape;1050;p75"/>
            <p:cNvSpPr/>
            <p:nvPr/>
          </p:nvSpPr>
          <p:spPr>
            <a:xfrm>
              <a:off x="2717363" y="7468388"/>
              <a:ext cx="118495" cy="97543"/>
            </a:xfrm>
            <a:custGeom>
              <a:rect b="b" l="l" r="r" t="t"/>
              <a:pathLst>
                <a:path extrusionOk="0" h="2216" w="2692">
                  <a:moveTo>
                    <a:pt x="953" y="1"/>
                  </a:moveTo>
                  <a:cubicBezTo>
                    <a:pt x="595" y="1"/>
                    <a:pt x="238" y="168"/>
                    <a:pt x="0" y="453"/>
                  </a:cubicBezTo>
                  <a:cubicBezTo>
                    <a:pt x="191" y="668"/>
                    <a:pt x="357" y="930"/>
                    <a:pt x="476" y="1215"/>
                  </a:cubicBezTo>
                  <a:cubicBezTo>
                    <a:pt x="619" y="1549"/>
                    <a:pt x="619" y="1882"/>
                    <a:pt x="500" y="2216"/>
                  </a:cubicBezTo>
                  <a:lnTo>
                    <a:pt x="2310" y="2216"/>
                  </a:lnTo>
                  <a:cubicBezTo>
                    <a:pt x="2548" y="1954"/>
                    <a:pt x="2691" y="1644"/>
                    <a:pt x="2691" y="1287"/>
                  </a:cubicBezTo>
                  <a:cubicBezTo>
                    <a:pt x="2691" y="572"/>
                    <a:pt x="2120" y="1"/>
                    <a:pt x="1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1" name="Google Shape;1051;p75"/>
            <p:cNvSpPr/>
            <p:nvPr/>
          </p:nvSpPr>
          <p:spPr>
            <a:xfrm>
              <a:off x="2547547" y="7593130"/>
              <a:ext cx="440307" cy="50356"/>
            </a:xfrm>
            <a:custGeom>
              <a:rect b="b" l="l" r="r" t="t"/>
              <a:pathLst>
                <a:path extrusionOk="0" h="1144" w="10003">
                  <a:moveTo>
                    <a:pt x="0" y="1"/>
                  </a:moveTo>
                  <a:lnTo>
                    <a:pt x="453" y="1144"/>
                  </a:lnTo>
                  <a:lnTo>
                    <a:pt x="9550" y="1144"/>
                  </a:lnTo>
                  <a:lnTo>
                    <a:pt x="100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75"/>
            <p:cNvSpPr/>
            <p:nvPr/>
          </p:nvSpPr>
          <p:spPr>
            <a:xfrm>
              <a:off x="2811690" y="7392944"/>
              <a:ext cx="189759" cy="172989"/>
            </a:xfrm>
            <a:custGeom>
              <a:rect b="b" l="l" r="r" t="t"/>
              <a:pathLst>
                <a:path extrusionOk="0" h="3930" w="4311">
                  <a:moveTo>
                    <a:pt x="3882" y="0"/>
                  </a:moveTo>
                  <a:lnTo>
                    <a:pt x="3453" y="429"/>
                  </a:lnTo>
                  <a:cubicBezTo>
                    <a:pt x="3291" y="343"/>
                    <a:pt x="3113" y="299"/>
                    <a:pt x="2935" y="299"/>
                  </a:cubicBezTo>
                  <a:cubicBezTo>
                    <a:pt x="2670" y="299"/>
                    <a:pt x="2405" y="396"/>
                    <a:pt x="2191" y="596"/>
                  </a:cubicBezTo>
                  <a:cubicBezTo>
                    <a:pt x="1917" y="849"/>
                    <a:pt x="1549" y="1008"/>
                    <a:pt x="1171" y="1008"/>
                  </a:cubicBezTo>
                  <a:cubicBezTo>
                    <a:pt x="1122" y="1008"/>
                    <a:pt x="1073" y="1006"/>
                    <a:pt x="1024" y="1000"/>
                  </a:cubicBezTo>
                  <a:cubicBezTo>
                    <a:pt x="963" y="992"/>
                    <a:pt x="902" y="988"/>
                    <a:pt x="841" y="988"/>
                  </a:cubicBezTo>
                  <a:cubicBezTo>
                    <a:pt x="546" y="988"/>
                    <a:pt x="257" y="1081"/>
                    <a:pt x="0" y="1239"/>
                  </a:cubicBezTo>
                  <a:cubicBezTo>
                    <a:pt x="691" y="1524"/>
                    <a:pt x="1167" y="2191"/>
                    <a:pt x="1167" y="3001"/>
                  </a:cubicBezTo>
                  <a:cubicBezTo>
                    <a:pt x="1167" y="3334"/>
                    <a:pt x="1096" y="3644"/>
                    <a:pt x="929" y="3930"/>
                  </a:cubicBezTo>
                  <a:lnTo>
                    <a:pt x="1882" y="3930"/>
                  </a:lnTo>
                  <a:cubicBezTo>
                    <a:pt x="1929" y="3882"/>
                    <a:pt x="1977" y="3834"/>
                    <a:pt x="2025" y="3787"/>
                  </a:cubicBezTo>
                  <a:lnTo>
                    <a:pt x="3692" y="2143"/>
                  </a:lnTo>
                  <a:cubicBezTo>
                    <a:pt x="4025" y="1786"/>
                    <a:pt x="4096" y="1286"/>
                    <a:pt x="3882" y="881"/>
                  </a:cubicBezTo>
                  <a:lnTo>
                    <a:pt x="4311" y="429"/>
                  </a:lnTo>
                  <a:lnTo>
                    <a:pt x="38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3" name="Google Shape;1053;p75"/>
            <p:cNvSpPr/>
            <p:nvPr/>
          </p:nvSpPr>
          <p:spPr>
            <a:xfrm>
              <a:off x="2635580" y="7485906"/>
              <a:ext cx="81829" cy="80024"/>
            </a:xfrm>
            <a:custGeom>
              <a:rect b="b" l="l" r="r" t="t"/>
              <a:pathLst>
                <a:path extrusionOk="0" h="1818" w="1859">
                  <a:moveTo>
                    <a:pt x="650" y="1"/>
                  </a:moveTo>
                  <a:cubicBezTo>
                    <a:pt x="594" y="1"/>
                    <a:pt x="536" y="10"/>
                    <a:pt x="477" y="31"/>
                  </a:cubicBezTo>
                  <a:cubicBezTo>
                    <a:pt x="143" y="174"/>
                    <a:pt x="1" y="865"/>
                    <a:pt x="334" y="1651"/>
                  </a:cubicBezTo>
                  <a:cubicBezTo>
                    <a:pt x="334" y="1722"/>
                    <a:pt x="382" y="1770"/>
                    <a:pt x="405" y="1818"/>
                  </a:cubicBezTo>
                  <a:lnTo>
                    <a:pt x="1668" y="1818"/>
                  </a:lnTo>
                  <a:cubicBezTo>
                    <a:pt x="1810" y="1603"/>
                    <a:pt x="1858" y="1317"/>
                    <a:pt x="1739" y="1079"/>
                  </a:cubicBezTo>
                  <a:cubicBezTo>
                    <a:pt x="1620" y="722"/>
                    <a:pt x="1382" y="412"/>
                    <a:pt x="1144" y="222"/>
                  </a:cubicBezTo>
                  <a:cubicBezTo>
                    <a:pt x="1014" y="111"/>
                    <a:pt x="842" y="1"/>
                    <a:pt x="6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4" name="Google Shape;1054;p75"/>
          <p:cNvGrpSpPr/>
          <p:nvPr/>
        </p:nvGrpSpPr>
        <p:grpSpPr>
          <a:xfrm>
            <a:off x="4710980" y="2167947"/>
            <a:ext cx="329105" cy="329099"/>
            <a:chOff x="1510827" y="7271326"/>
            <a:chExt cx="468610" cy="468601"/>
          </a:xfrm>
        </p:grpSpPr>
        <p:sp>
          <p:nvSpPr>
            <p:cNvPr id="1055" name="Google Shape;1055;p75"/>
            <p:cNvSpPr/>
            <p:nvPr/>
          </p:nvSpPr>
          <p:spPr>
            <a:xfrm>
              <a:off x="1510827" y="7657086"/>
              <a:ext cx="468610" cy="82841"/>
            </a:xfrm>
            <a:custGeom>
              <a:rect b="b" l="l" r="r" t="t"/>
              <a:pathLst>
                <a:path extrusionOk="0" h="1882" w="10646">
                  <a:moveTo>
                    <a:pt x="5025" y="620"/>
                  </a:moveTo>
                  <a:lnTo>
                    <a:pt x="5025" y="1239"/>
                  </a:lnTo>
                  <a:lnTo>
                    <a:pt x="3454" y="1239"/>
                  </a:lnTo>
                  <a:lnTo>
                    <a:pt x="3454" y="620"/>
                  </a:lnTo>
                  <a:close/>
                  <a:moveTo>
                    <a:pt x="7216" y="620"/>
                  </a:moveTo>
                  <a:lnTo>
                    <a:pt x="7216" y="1239"/>
                  </a:lnTo>
                  <a:lnTo>
                    <a:pt x="5645" y="1239"/>
                  </a:lnTo>
                  <a:lnTo>
                    <a:pt x="5645" y="620"/>
                  </a:lnTo>
                  <a:close/>
                  <a:moveTo>
                    <a:pt x="1525" y="0"/>
                  </a:moveTo>
                  <a:lnTo>
                    <a:pt x="1525" y="620"/>
                  </a:lnTo>
                  <a:lnTo>
                    <a:pt x="2835" y="620"/>
                  </a:lnTo>
                  <a:lnTo>
                    <a:pt x="2835" y="1239"/>
                  </a:lnTo>
                  <a:lnTo>
                    <a:pt x="1" y="1239"/>
                  </a:lnTo>
                  <a:lnTo>
                    <a:pt x="1" y="1882"/>
                  </a:lnTo>
                  <a:lnTo>
                    <a:pt x="10646" y="1882"/>
                  </a:lnTo>
                  <a:lnTo>
                    <a:pt x="10646" y="1239"/>
                  </a:lnTo>
                  <a:lnTo>
                    <a:pt x="7836" y="1239"/>
                  </a:lnTo>
                  <a:lnTo>
                    <a:pt x="7836" y="620"/>
                  </a:lnTo>
                  <a:lnTo>
                    <a:pt x="9145" y="620"/>
                  </a:lnTo>
                  <a:lnTo>
                    <a:pt x="91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6" name="Google Shape;1056;p75"/>
            <p:cNvSpPr/>
            <p:nvPr/>
          </p:nvSpPr>
          <p:spPr>
            <a:xfrm>
              <a:off x="1550662" y="7434847"/>
              <a:ext cx="389995" cy="195042"/>
            </a:xfrm>
            <a:custGeom>
              <a:rect b="b" l="l" r="r" t="t"/>
              <a:pathLst>
                <a:path extrusionOk="0" h="4431" w="8860">
                  <a:moveTo>
                    <a:pt x="1239" y="1"/>
                  </a:moveTo>
                  <a:lnTo>
                    <a:pt x="1239" y="644"/>
                  </a:lnTo>
                  <a:lnTo>
                    <a:pt x="1" y="644"/>
                  </a:lnTo>
                  <a:lnTo>
                    <a:pt x="1" y="1263"/>
                  </a:lnTo>
                  <a:lnTo>
                    <a:pt x="1239" y="1263"/>
                  </a:lnTo>
                  <a:lnTo>
                    <a:pt x="1239" y="4430"/>
                  </a:lnTo>
                  <a:lnTo>
                    <a:pt x="7621" y="4430"/>
                  </a:lnTo>
                  <a:lnTo>
                    <a:pt x="7621" y="1263"/>
                  </a:lnTo>
                  <a:lnTo>
                    <a:pt x="8860" y="1263"/>
                  </a:lnTo>
                  <a:lnTo>
                    <a:pt x="8860" y="644"/>
                  </a:lnTo>
                  <a:lnTo>
                    <a:pt x="7621" y="644"/>
                  </a:lnTo>
                  <a:lnTo>
                    <a:pt x="76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7" name="Google Shape;1057;p75"/>
            <p:cNvSpPr/>
            <p:nvPr/>
          </p:nvSpPr>
          <p:spPr>
            <a:xfrm>
              <a:off x="1592609" y="7271326"/>
              <a:ext cx="291440" cy="137379"/>
            </a:xfrm>
            <a:custGeom>
              <a:rect b="b" l="l" r="r" t="t"/>
              <a:pathLst>
                <a:path extrusionOk="0" h="3121" w="6621">
                  <a:moveTo>
                    <a:pt x="6001" y="1"/>
                  </a:moveTo>
                  <a:lnTo>
                    <a:pt x="6001" y="406"/>
                  </a:lnTo>
                  <a:cubicBezTo>
                    <a:pt x="6001" y="525"/>
                    <a:pt x="5906" y="620"/>
                    <a:pt x="5787" y="620"/>
                  </a:cubicBezTo>
                  <a:lnTo>
                    <a:pt x="1119" y="620"/>
                  </a:lnTo>
                  <a:cubicBezTo>
                    <a:pt x="953" y="620"/>
                    <a:pt x="715" y="715"/>
                    <a:pt x="619" y="858"/>
                  </a:cubicBezTo>
                  <a:cubicBezTo>
                    <a:pt x="0" y="1620"/>
                    <a:pt x="548" y="2477"/>
                    <a:pt x="1286" y="2477"/>
                  </a:cubicBezTo>
                  <a:lnTo>
                    <a:pt x="2858" y="2477"/>
                  </a:lnTo>
                  <a:cubicBezTo>
                    <a:pt x="3025" y="2477"/>
                    <a:pt x="3167" y="2620"/>
                    <a:pt x="3167" y="2787"/>
                  </a:cubicBezTo>
                  <a:lnTo>
                    <a:pt x="3167" y="3120"/>
                  </a:lnTo>
                  <a:lnTo>
                    <a:pt x="3787" y="3120"/>
                  </a:lnTo>
                  <a:lnTo>
                    <a:pt x="3787" y="2192"/>
                  </a:lnTo>
                  <a:cubicBezTo>
                    <a:pt x="3787" y="2001"/>
                    <a:pt x="3644" y="1858"/>
                    <a:pt x="3477" y="1858"/>
                  </a:cubicBezTo>
                  <a:lnTo>
                    <a:pt x="1191" y="1858"/>
                  </a:lnTo>
                  <a:cubicBezTo>
                    <a:pt x="1143" y="1858"/>
                    <a:pt x="1119" y="1858"/>
                    <a:pt x="1096" y="1834"/>
                  </a:cubicBezTo>
                  <a:cubicBezTo>
                    <a:pt x="834" y="1572"/>
                    <a:pt x="1024" y="1239"/>
                    <a:pt x="1286" y="1239"/>
                  </a:cubicBezTo>
                  <a:lnTo>
                    <a:pt x="5692" y="1239"/>
                  </a:lnTo>
                  <a:cubicBezTo>
                    <a:pt x="6192" y="1239"/>
                    <a:pt x="6621" y="810"/>
                    <a:pt x="6621" y="310"/>
                  </a:cubicBezTo>
                  <a:lnTo>
                    <a:pt x="66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8" name="Google Shape;1058;p75"/>
            <p:cNvSpPr/>
            <p:nvPr/>
          </p:nvSpPr>
          <p:spPr>
            <a:xfrm>
              <a:off x="1803272" y="7380355"/>
              <a:ext cx="27291" cy="28347"/>
            </a:xfrm>
            <a:custGeom>
              <a:rect b="b" l="l" r="r" t="t"/>
              <a:pathLst>
                <a:path extrusionOk="0" h="644" w="620">
                  <a:moveTo>
                    <a:pt x="1" y="0"/>
                  </a:moveTo>
                  <a:lnTo>
                    <a:pt x="1" y="643"/>
                  </a:lnTo>
                  <a:lnTo>
                    <a:pt x="620" y="643"/>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9" name="Google Shape;1059;p75"/>
            <p:cNvSpPr/>
            <p:nvPr/>
          </p:nvSpPr>
          <p:spPr>
            <a:xfrm>
              <a:off x="1857809" y="7353109"/>
              <a:ext cx="28347" cy="27291"/>
            </a:xfrm>
            <a:custGeom>
              <a:rect b="b" l="l" r="r" t="t"/>
              <a:pathLst>
                <a:path extrusionOk="0" h="620" w="644">
                  <a:moveTo>
                    <a:pt x="0" y="0"/>
                  </a:moveTo>
                  <a:lnTo>
                    <a:pt x="0" y="619"/>
                  </a:lnTo>
                  <a:lnTo>
                    <a:pt x="643" y="619"/>
                  </a:lnTo>
                  <a:lnTo>
                    <a:pt x="6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60" name="Google Shape;1060;p75"/>
          <p:cNvGrpSpPr/>
          <p:nvPr/>
        </p:nvGrpSpPr>
        <p:grpSpPr>
          <a:xfrm>
            <a:off x="3392752" y="2163180"/>
            <a:ext cx="329105" cy="329103"/>
            <a:chOff x="4572198" y="3483599"/>
            <a:chExt cx="468610" cy="468607"/>
          </a:xfrm>
        </p:grpSpPr>
        <p:sp>
          <p:nvSpPr>
            <p:cNvPr id="1061" name="Google Shape;1061;p75"/>
            <p:cNvSpPr/>
            <p:nvPr/>
          </p:nvSpPr>
          <p:spPr>
            <a:xfrm>
              <a:off x="4682239" y="3675423"/>
              <a:ext cx="249535" cy="37811"/>
            </a:xfrm>
            <a:custGeom>
              <a:rect b="b" l="l" r="r" t="t"/>
              <a:pathLst>
                <a:path extrusionOk="0" h="859" w="5669">
                  <a:moveTo>
                    <a:pt x="1" y="1"/>
                  </a:moveTo>
                  <a:lnTo>
                    <a:pt x="1" y="858"/>
                  </a:lnTo>
                  <a:lnTo>
                    <a:pt x="5669" y="858"/>
                  </a:lnTo>
                  <a:lnTo>
                    <a:pt x="56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2" name="Google Shape;1062;p75"/>
            <p:cNvSpPr/>
            <p:nvPr/>
          </p:nvSpPr>
          <p:spPr>
            <a:xfrm>
              <a:off x="4682239" y="3804347"/>
              <a:ext cx="249535" cy="37811"/>
            </a:xfrm>
            <a:custGeom>
              <a:rect b="b" l="l" r="r" t="t"/>
              <a:pathLst>
                <a:path extrusionOk="0" h="859" w="5669">
                  <a:moveTo>
                    <a:pt x="1" y="1"/>
                  </a:moveTo>
                  <a:lnTo>
                    <a:pt x="1" y="858"/>
                  </a:lnTo>
                  <a:lnTo>
                    <a:pt x="5669" y="858"/>
                  </a:lnTo>
                  <a:lnTo>
                    <a:pt x="56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3" name="Google Shape;1063;p75"/>
            <p:cNvSpPr/>
            <p:nvPr/>
          </p:nvSpPr>
          <p:spPr>
            <a:xfrm>
              <a:off x="4682239" y="3740435"/>
              <a:ext cx="249535" cy="37767"/>
            </a:xfrm>
            <a:custGeom>
              <a:rect b="b" l="l" r="r" t="t"/>
              <a:pathLst>
                <a:path extrusionOk="0" h="858" w="5669">
                  <a:moveTo>
                    <a:pt x="1" y="0"/>
                  </a:moveTo>
                  <a:lnTo>
                    <a:pt x="1" y="858"/>
                  </a:lnTo>
                  <a:lnTo>
                    <a:pt x="5669" y="858"/>
                  </a:lnTo>
                  <a:lnTo>
                    <a:pt x="56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4" name="Google Shape;1064;p75"/>
            <p:cNvSpPr/>
            <p:nvPr/>
          </p:nvSpPr>
          <p:spPr>
            <a:xfrm>
              <a:off x="4572198" y="3483599"/>
              <a:ext cx="468610" cy="109075"/>
            </a:xfrm>
            <a:custGeom>
              <a:rect b="b" l="l" r="r" t="t"/>
              <a:pathLst>
                <a:path extrusionOk="0" h="2478" w="10646">
                  <a:moveTo>
                    <a:pt x="1882" y="1239"/>
                  </a:moveTo>
                  <a:lnTo>
                    <a:pt x="1882" y="1858"/>
                  </a:lnTo>
                  <a:lnTo>
                    <a:pt x="1262" y="1858"/>
                  </a:lnTo>
                  <a:lnTo>
                    <a:pt x="1262" y="1239"/>
                  </a:lnTo>
                  <a:close/>
                  <a:moveTo>
                    <a:pt x="3120" y="1239"/>
                  </a:moveTo>
                  <a:lnTo>
                    <a:pt x="3120" y="1858"/>
                  </a:lnTo>
                  <a:lnTo>
                    <a:pt x="2501" y="1858"/>
                  </a:lnTo>
                  <a:lnTo>
                    <a:pt x="2501" y="1239"/>
                  </a:lnTo>
                  <a:close/>
                  <a:moveTo>
                    <a:pt x="4382" y="1239"/>
                  </a:moveTo>
                  <a:lnTo>
                    <a:pt x="4382" y="1858"/>
                  </a:lnTo>
                  <a:lnTo>
                    <a:pt x="3763" y="1858"/>
                  </a:lnTo>
                  <a:lnTo>
                    <a:pt x="3763" y="1239"/>
                  </a:lnTo>
                  <a:close/>
                  <a:moveTo>
                    <a:pt x="8169" y="1239"/>
                  </a:moveTo>
                  <a:lnTo>
                    <a:pt x="8169" y="1858"/>
                  </a:lnTo>
                  <a:lnTo>
                    <a:pt x="7526" y="1858"/>
                  </a:lnTo>
                  <a:lnTo>
                    <a:pt x="7526" y="1239"/>
                  </a:lnTo>
                  <a:close/>
                  <a:moveTo>
                    <a:pt x="9407" y="1239"/>
                  </a:moveTo>
                  <a:lnTo>
                    <a:pt x="9407" y="1858"/>
                  </a:lnTo>
                  <a:lnTo>
                    <a:pt x="8788" y="1858"/>
                  </a:lnTo>
                  <a:lnTo>
                    <a:pt x="8788" y="1239"/>
                  </a:lnTo>
                  <a:close/>
                  <a:moveTo>
                    <a:pt x="0" y="1"/>
                  </a:moveTo>
                  <a:lnTo>
                    <a:pt x="0" y="2477"/>
                  </a:lnTo>
                  <a:lnTo>
                    <a:pt x="10645" y="2477"/>
                  </a:lnTo>
                  <a:lnTo>
                    <a:pt x="1064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5" name="Google Shape;1065;p75"/>
            <p:cNvSpPr/>
            <p:nvPr/>
          </p:nvSpPr>
          <p:spPr>
            <a:xfrm>
              <a:off x="4572198" y="3620931"/>
              <a:ext cx="468610" cy="331276"/>
            </a:xfrm>
            <a:custGeom>
              <a:rect b="b" l="l" r="r" t="t"/>
              <a:pathLst>
                <a:path extrusionOk="0" h="7526" w="10646">
                  <a:moveTo>
                    <a:pt x="9407" y="620"/>
                  </a:moveTo>
                  <a:lnTo>
                    <a:pt x="9407" y="1239"/>
                  </a:lnTo>
                  <a:lnTo>
                    <a:pt x="8788" y="1239"/>
                  </a:lnTo>
                  <a:lnTo>
                    <a:pt x="8788" y="5644"/>
                  </a:lnTo>
                  <a:lnTo>
                    <a:pt x="1882" y="5644"/>
                  </a:lnTo>
                  <a:lnTo>
                    <a:pt x="1882" y="1239"/>
                  </a:lnTo>
                  <a:lnTo>
                    <a:pt x="1262" y="1239"/>
                  </a:lnTo>
                  <a:lnTo>
                    <a:pt x="1262" y="620"/>
                  </a:lnTo>
                  <a:close/>
                  <a:moveTo>
                    <a:pt x="0" y="0"/>
                  </a:moveTo>
                  <a:lnTo>
                    <a:pt x="0" y="7526"/>
                  </a:lnTo>
                  <a:lnTo>
                    <a:pt x="10645" y="7526"/>
                  </a:lnTo>
                  <a:lnTo>
                    <a:pt x="1064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66" name="Google Shape;1066;p75"/>
          <p:cNvGrpSpPr/>
          <p:nvPr/>
        </p:nvGrpSpPr>
        <p:grpSpPr>
          <a:xfrm>
            <a:off x="2693381" y="2201480"/>
            <a:ext cx="332039" cy="251786"/>
            <a:chOff x="3576369" y="3538136"/>
            <a:chExt cx="472789" cy="358517"/>
          </a:xfrm>
        </p:grpSpPr>
        <p:sp>
          <p:nvSpPr>
            <p:cNvPr id="1067" name="Google Shape;1067;p75"/>
            <p:cNvSpPr/>
            <p:nvPr/>
          </p:nvSpPr>
          <p:spPr>
            <a:xfrm>
              <a:off x="3576369" y="3570620"/>
              <a:ext cx="40936" cy="294609"/>
            </a:xfrm>
            <a:custGeom>
              <a:rect b="b" l="l" r="r" t="t"/>
              <a:pathLst>
                <a:path extrusionOk="0" h="6693" w="930">
                  <a:moveTo>
                    <a:pt x="1" y="0"/>
                  </a:moveTo>
                  <a:lnTo>
                    <a:pt x="1" y="6692"/>
                  </a:lnTo>
                  <a:lnTo>
                    <a:pt x="929" y="6692"/>
                  </a:lnTo>
                  <a:lnTo>
                    <a:pt x="9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8" name="Google Shape;1068;p75"/>
            <p:cNvSpPr/>
            <p:nvPr/>
          </p:nvSpPr>
          <p:spPr>
            <a:xfrm>
              <a:off x="3724176" y="3570620"/>
              <a:ext cx="324981" cy="294609"/>
            </a:xfrm>
            <a:custGeom>
              <a:rect b="b" l="l" r="r" t="t"/>
              <a:pathLst>
                <a:path extrusionOk="0" h="6693" w="7383">
                  <a:moveTo>
                    <a:pt x="1334" y="1120"/>
                  </a:moveTo>
                  <a:lnTo>
                    <a:pt x="1334" y="1763"/>
                  </a:lnTo>
                  <a:lnTo>
                    <a:pt x="715" y="1763"/>
                  </a:lnTo>
                  <a:lnTo>
                    <a:pt x="715" y="1120"/>
                  </a:lnTo>
                  <a:close/>
                  <a:moveTo>
                    <a:pt x="2596" y="1739"/>
                  </a:moveTo>
                  <a:lnTo>
                    <a:pt x="2596" y="2382"/>
                  </a:lnTo>
                  <a:lnTo>
                    <a:pt x="1977" y="2382"/>
                  </a:lnTo>
                  <a:lnTo>
                    <a:pt x="1977" y="1739"/>
                  </a:lnTo>
                  <a:close/>
                  <a:moveTo>
                    <a:pt x="1977" y="3001"/>
                  </a:moveTo>
                  <a:lnTo>
                    <a:pt x="1977" y="3620"/>
                  </a:lnTo>
                  <a:lnTo>
                    <a:pt x="1334" y="3620"/>
                  </a:lnTo>
                  <a:lnTo>
                    <a:pt x="1334" y="3001"/>
                  </a:lnTo>
                  <a:close/>
                  <a:moveTo>
                    <a:pt x="1334" y="4239"/>
                  </a:moveTo>
                  <a:lnTo>
                    <a:pt x="1334" y="4882"/>
                  </a:lnTo>
                  <a:lnTo>
                    <a:pt x="715" y="4882"/>
                  </a:lnTo>
                  <a:lnTo>
                    <a:pt x="715" y="4239"/>
                  </a:lnTo>
                  <a:close/>
                  <a:moveTo>
                    <a:pt x="2596" y="4239"/>
                  </a:moveTo>
                  <a:lnTo>
                    <a:pt x="2596" y="4882"/>
                  </a:lnTo>
                  <a:lnTo>
                    <a:pt x="1977" y="4882"/>
                  </a:lnTo>
                  <a:lnTo>
                    <a:pt x="1977" y="4239"/>
                  </a:lnTo>
                  <a:close/>
                  <a:moveTo>
                    <a:pt x="3835" y="4858"/>
                  </a:moveTo>
                  <a:lnTo>
                    <a:pt x="3835" y="5501"/>
                  </a:lnTo>
                  <a:lnTo>
                    <a:pt x="3215" y="5501"/>
                  </a:lnTo>
                  <a:lnTo>
                    <a:pt x="3215" y="4858"/>
                  </a:lnTo>
                  <a:close/>
                  <a:moveTo>
                    <a:pt x="0" y="0"/>
                  </a:moveTo>
                  <a:cubicBezTo>
                    <a:pt x="48" y="167"/>
                    <a:pt x="72" y="334"/>
                    <a:pt x="72" y="524"/>
                  </a:cubicBezTo>
                  <a:lnTo>
                    <a:pt x="72" y="6692"/>
                  </a:lnTo>
                  <a:lnTo>
                    <a:pt x="4954" y="6692"/>
                  </a:lnTo>
                  <a:lnTo>
                    <a:pt x="4954" y="4168"/>
                  </a:lnTo>
                  <a:lnTo>
                    <a:pt x="6478" y="4168"/>
                  </a:lnTo>
                  <a:cubicBezTo>
                    <a:pt x="6859" y="4168"/>
                    <a:pt x="7240" y="3858"/>
                    <a:pt x="7311" y="3453"/>
                  </a:cubicBezTo>
                  <a:cubicBezTo>
                    <a:pt x="7383" y="2953"/>
                    <a:pt x="6978" y="2501"/>
                    <a:pt x="6478" y="2501"/>
                  </a:cubicBezTo>
                  <a:lnTo>
                    <a:pt x="4954" y="2501"/>
                  </a:lnTo>
                  <a:lnTo>
                    <a:pt x="49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69" name="Google Shape;1069;p75"/>
            <p:cNvSpPr/>
            <p:nvPr/>
          </p:nvSpPr>
          <p:spPr>
            <a:xfrm>
              <a:off x="3645563" y="3538136"/>
              <a:ext cx="54538" cy="207587"/>
            </a:xfrm>
            <a:custGeom>
              <a:rect b="b" l="l" r="r" t="t"/>
              <a:pathLst>
                <a:path extrusionOk="0" h="4716" w="1239">
                  <a:moveTo>
                    <a:pt x="0" y="0"/>
                  </a:moveTo>
                  <a:lnTo>
                    <a:pt x="0" y="4715"/>
                  </a:lnTo>
                  <a:lnTo>
                    <a:pt x="1239" y="4715"/>
                  </a:lnTo>
                  <a:lnTo>
                    <a:pt x="1239" y="1238"/>
                  </a:lnTo>
                  <a:cubicBezTo>
                    <a:pt x="1239" y="548"/>
                    <a:pt x="667"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0" name="Google Shape;1070;p75"/>
            <p:cNvSpPr/>
            <p:nvPr/>
          </p:nvSpPr>
          <p:spPr>
            <a:xfrm>
              <a:off x="3645563" y="3772920"/>
              <a:ext cx="54538" cy="123733"/>
            </a:xfrm>
            <a:custGeom>
              <a:rect b="b" l="l" r="r" t="t"/>
              <a:pathLst>
                <a:path extrusionOk="0" h="2811" w="1239">
                  <a:moveTo>
                    <a:pt x="0" y="0"/>
                  </a:moveTo>
                  <a:lnTo>
                    <a:pt x="0" y="2811"/>
                  </a:lnTo>
                  <a:lnTo>
                    <a:pt x="1239" y="2811"/>
                  </a:lnTo>
                  <a:lnTo>
                    <a:pt x="12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
        <p:nvSpPr>
          <p:cNvPr id="1071" name="Google Shape;1071;p75"/>
          <p:cNvSpPr/>
          <p:nvPr/>
        </p:nvSpPr>
        <p:spPr>
          <a:xfrm>
            <a:off x="4193572" y="2395849"/>
            <a:ext cx="135489" cy="96463"/>
          </a:xfrm>
          <a:custGeom>
            <a:rect b="b" l="l" r="r" t="t"/>
            <a:pathLst>
              <a:path extrusionOk="0" h="3120" w="4383">
                <a:moveTo>
                  <a:pt x="0" y="0"/>
                </a:moveTo>
                <a:lnTo>
                  <a:pt x="0" y="905"/>
                </a:lnTo>
                <a:cubicBezTo>
                  <a:pt x="0" y="2120"/>
                  <a:pt x="1001" y="3120"/>
                  <a:pt x="2191" y="3120"/>
                </a:cubicBezTo>
                <a:cubicBezTo>
                  <a:pt x="3406" y="3120"/>
                  <a:pt x="4382" y="2120"/>
                  <a:pt x="4382" y="905"/>
                </a:cubicBezTo>
                <a:lnTo>
                  <a:pt x="43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2" name="Google Shape;1072;p75"/>
          <p:cNvSpPr/>
          <p:nvPr/>
        </p:nvSpPr>
        <p:spPr>
          <a:xfrm>
            <a:off x="4309894" y="2163198"/>
            <a:ext cx="67760" cy="212836"/>
          </a:xfrm>
          <a:custGeom>
            <a:rect b="b" l="l" r="r" t="t"/>
            <a:pathLst>
              <a:path extrusionOk="0" h="6884" w="2192">
                <a:moveTo>
                  <a:pt x="1096" y="1"/>
                </a:moveTo>
                <a:cubicBezTo>
                  <a:pt x="500" y="1"/>
                  <a:pt x="0" y="477"/>
                  <a:pt x="0" y="1072"/>
                </a:cubicBezTo>
                <a:lnTo>
                  <a:pt x="0" y="6883"/>
                </a:lnTo>
                <a:lnTo>
                  <a:pt x="619" y="6883"/>
                </a:lnTo>
                <a:lnTo>
                  <a:pt x="619" y="1072"/>
                </a:lnTo>
                <a:cubicBezTo>
                  <a:pt x="619" y="810"/>
                  <a:pt x="834" y="620"/>
                  <a:pt x="1096" y="620"/>
                </a:cubicBezTo>
                <a:cubicBezTo>
                  <a:pt x="1358" y="620"/>
                  <a:pt x="1572" y="810"/>
                  <a:pt x="1572" y="1072"/>
                </a:cubicBezTo>
                <a:lnTo>
                  <a:pt x="1572" y="1549"/>
                </a:lnTo>
                <a:lnTo>
                  <a:pt x="2191" y="1549"/>
                </a:lnTo>
                <a:lnTo>
                  <a:pt x="2191" y="1072"/>
                </a:lnTo>
                <a:cubicBezTo>
                  <a:pt x="2191" y="477"/>
                  <a:pt x="1691"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3" name="Google Shape;1073;p75"/>
          <p:cNvSpPr/>
          <p:nvPr/>
        </p:nvSpPr>
        <p:spPr>
          <a:xfrm>
            <a:off x="4153078" y="2220634"/>
            <a:ext cx="118549" cy="155391"/>
          </a:xfrm>
          <a:custGeom>
            <a:rect b="b" l="l" r="r" t="t"/>
            <a:pathLst>
              <a:path extrusionOk="0" h="5026" w="3835">
                <a:moveTo>
                  <a:pt x="1953" y="0"/>
                </a:moveTo>
                <a:lnTo>
                  <a:pt x="1953" y="1572"/>
                </a:lnTo>
                <a:cubicBezTo>
                  <a:pt x="1953" y="1739"/>
                  <a:pt x="1811" y="1882"/>
                  <a:pt x="1644" y="1882"/>
                </a:cubicBezTo>
                <a:lnTo>
                  <a:pt x="1001" y="1882"/>
                </a:lnTo>
                <a:cubicBezTo>
                  <a:pt x="525" y="1882"/>
                  <a:pt x="96" y="2263"/>
                  <a:pt x="48" y="2715"/>
                </a:cubicBezTo>
                <a:cubicBezTo>
                  <a:pt x="1" y="3287"/>
                  <a:pt x="429" y="3739"/>
                  <a:pt x="1001" y="3739"/>
                </a:cubicBezTo>
                <a:lnTo>
                  <a:pt x="2882" y="3739"/>
                </a:lnTo>
                <a:cubicBezTo>
                  <a:pt x="3073" y="3739"/>
                  <a:pt x="3216" y="3882"/>
                  <a:pt x="3216" y="4049"/>
                </a:cubicBezTo>
                <a:lnTo>
                  <a:pt x="3216" y="5025"/>
                </a:lnTo>
                <a:lnTo>
                  <a:pt x="3835" y="5025"/>
                </a:lnTo>
                <a:lnTo>
                  <a:pt x="3835" y="3453"/>
                </a:lnTo>
                <a:cubicBezTo>
                  <a:pt x="3835" y="3263"/>
                  <a:pt x="3692" y="3120"/>
                  <a:pt x="3501" y="3120"/>
                </a:cubicBezTo>
                <a:lnTo>
                  <a:pt x="906" y="3120"/>
                </a:lnTo>
                <a:cubicBezTo>
                  <a:pt x="882" y="3120"/>
                  <a:pt x="858" y="3096"/>
                  <a:pt x="834" y="3096"/>
                </a:cubicBezTo>
                <a:cubicBezTo>
                  <a:pt x="572" y="2810"/>
                  <a:pt x="763" y="2501"/>
                  <a:pt x="1025" y="2501"/>
                </a:cubicBezTo>
                <a:lnTo>
                  <a:pt x="1644" y="2501"/>
                </a:lnTo>
                <a:cubicBezTo>
                  <a:pt x="2168" y="2501"/>
                  <a:pt x="2573" y="2072"/>
                  <a:pt x="2573" y="1572"/>
                </a:cubicBezTo>
                <a:lnTo>
                  <a:pt x="25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nvGrpSpPr>
          <p:cNvPr id="1074" name="Google Shape;1074;p75"/>
          <p:cNvGrpSpPr/>
          <p:nvPr/>
        </p:nvGrpSpPr>
        <p:grpSpPr>
          <a:xfrm>
            <a:off x="2033022" y="2162438"/>
            <a:ext cx="232683" cy="329841"/>
            <a:chOff x="2636088" y="3482543"/>
            <a:chExt cx="331316" cy="469659"/>
          </a:xfrm>
        </p:grpSpPr>
        <p:sp>
          <p:nvSpPr>
            <p:cNvPr id="1075" name="Google Shape;1075;p75"/>
            <p:cNvSpPr/>
            <p:nvPr/>
          </p:nvSpPr>
          <p:spPr>
            <a:xfrm>
              <a:off x="2816424" y="3482543"/>
              <a:ext cx="150980" cy="304073"/>
            </a:xfrm>
            <a:custGeom>
              <a:rect b="b" l="l" r="r" t="t"/>
              <a:pathLst>
                <a:path extrusionOk="0" h="6908" w="3430">
                  <a:moveTo>
                    <a:pt x="1238" y="1263"/>
                  </a:moveTo>
                  <a:lnTo>
                    <a:pt x="1238" y="6288"/>
                  </a:lnTo>
                  <a:lnTo>
                    <a:pt x="619" y="6288"/>
                  </a:lnTo>
                  <a:lnTo>
                    <a:pt x="619" y="1263"/>
                  </a:lnTo>
                  <a:close/>
                  <a:moveTo>
                    <a:pt x="0" y="1"/>
                  </a:moveTo>
                  <a:lnTo>
                    <a:pt x="0" y="6907"/>
                  </a:lnTo>
                  <a:lnTo>
                    <a:pt x="3429" y="6907"/>
                  </a:lnTo>
                  <a:lnTo>
                    <a:pt x="34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6" name="Google Shape;1076;p75"/>
            <p:cNvSpPr/>
            <p:nvPr/>
          </p:nvSpPr>
          <p:spPr>
            <a:xfrm>
              <a:off x="2816424" y="3814867"/>
              <a:ext cx="150980" cy="137335"/>
            </a:xfrm>
            <a:custGeom>
              <a:rect b="b" l="l" r="r" t="t"/>
              <a:pathLst>
                <a:path extrusionOk="0" h="3120" w="3430">
                  <a:moveTo>
                    <a:pt x="1238" y="619"/>
                  </a:moveTo>
                  <a:lnTo>
                    <a:pt x="1238" y="1858"/>
                  </a:lnTo>
                  <a:lnTo>
                    <a:pt x="619" y="1858"/>
                  </a:lnTo>
                  <a:lnTo>
                    <a:pt x="619" y="619"/>
                  </a:lnTo>
                  <a:close/>
                  <a:moveTo>
                    <a:pt x="0" y="0"/>
                  </a:moveTo>
                  <a:lnTo>
                    <a:pt x="0" y="3120"/>
                  </a:lnTo>
                  <a:lnTo>
                    <a:pt x="3429" y="3120"/>
                  </a:lnTo>
                  <a:lnTo>
                    <a:pt x="34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7" name="Google Shape;1077;p75"/>
            <p:cNvSpPr/>
            <p:nvPr/>
          </p:nvSpPr>
          <p:spPr>
            <a:xfrm>
              <a:off x="2636088" y="3814867"/>
              <a:ext cx="152080" cy="137335"/>
            </a:xfrm>
            <a:custGeom>
              <a:rect b="b" l="l" r="r" t="t"/>
              <a:pathLst>
                <a:path extrusionOk="0" h="3120" w="3455">
                  <a:moveTo>
                    <a:pt x="2835" y="619"/>
                  </a:moveTo>
                  <a:lnTo>
                    <a:pt x="2835" y="1858"/>
                  </a:lnTo>
                  <a:lnTo>
                    <a:pt x="2216" y="1858"/>
                  </a:lnTo>
                  <a:lnTo>
                    <a:pt x="2216" y="619"/>
                  </a:lnTo>
                  <a:close/>
                  <a:moveTo>
                    <a:pt x="1" y="0"/>
                  </a:moveTo>
                  <a:lnTo>
                    <a:pt x="1" y="3120"/>
                  </a:lnTo>
                  <a:lnTo>
                    <a:pt x="3454" y="3120"/>
                  </a:lnTo>
                  <a:lnTo>
                    <a:pt x="3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78" name="Google Shape;1078;p75"/>
            <p:cNvSpPr/>
            <p:nvPr/>
          </p:nvSpPr>
          <p:spPr>
            <a:xfrm>
              <a:off x="2636088" y="3482543"/>
              <a:ext cx="152080" cy="304073"/>
            </a:xfrm>
            <a:custGeom>
              <a:rect b="b" l="l" r="r" t="t"/>
              <a:pathLst>
                <a:path extrusionOk="0" h="6908" w="3455">
                  <a:moveTo>
                    <a:pt x="2835" y="1263"/>
                  </a:moveTo>
                  <a:lnTo>
                    <a:pt x="2835" y="6288"/>
                  </a:lnTo>
                  <a:lnTo>
                    <a:pt x="2216" y="6288"/>
                  </a:lnTo>
                  <a:lnTo>
                    <a:pt x="2216" y="1263"/>
                  </a:lnTo>
                  <a:close/>
                  <a:moveTo>
                    <a:pt x="1" y="1"/>
                  </a:moveTo>
                  <a:lnTo>
                    <a:pt x="1" y="6907"/>
                  </a:lnTo>
                  <a:lnTo>
                    <a:pt x="3454" y="6907"/>
                  </a:lnTo>
                  <a:lnTo>
                    <a:pt x="34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79" name="Google Shape;1079;p75"/>
          <p:cNvGrpSpPr/>
          <p:nvPr/>
        </p:nvGrpSpPr>
        <p:grpSpPr>
          <a:xfrm>
            <a:off x="1249012" y="1591912"/>
            <a:ext cx="329105" cy="329843"/>
            <a:chOff x="1519742" y="2670175"/>
            <a:chExt cx="468610" cy="469662"/>
          </a:xfrm>
        </p:grpSpPr>
        <p:sp>
          <p:nvSpPr>
            <p:cNvPr id="1080" name="Google Shape;1080;p75"/>
            <p:cNvSpPr/>
            <p:nvPr/>
          </p:nvSpPr>
          <p:spPr>
            <a:xfrm>
              <a:off x="1519742" y="2878769"/>
              <a:ext cx="468610" cy="261068"/>
            </a:xfrm>
            <a:custGeom>
              <a:rect b="b" l="l" r="r" t="t"/>
              <a:pathLst>
                <a:path extrusionOk="0" h="5931" w="10646">
                  <a:moveTo>
                    <a:pt x="5002" y="2168"/>
                  </a:moveTo>
                  <a:lnTo>
                    <a:pt x="5002" y="2811"/>
                  </a:lnTo>
                  <a:lnTo>
                    <a:pt x="4049" y="2811"/>
                  </a:lnTo>
                  <a:lnTo>
                    <a:pt x="4049" y="2168"/>
                  </a:lnTo>
                  <a:close/>
                  <a:moveTo>
                    <a:pt x="6597" y="2168"/>
                  </a:moveTo>
                  <a:lnTo>
                    <a:pt x="6597" y="2811"/>
                  </a:lnTo>
                  <a:lnTo>
                    <a:pt x="5645" y="2811"/>
                  </a:lnTo>
                  <a:lnTo>
                    <a:pt x="5645" y="2168"/>
                  </a:lnTo>
                  <a:close/>
                  <a:moveTo>
                    <a:pt x="2501" y="4049"/>
                  </a:moveTo>
                  <a:lnTo>
                    <a:pt x="2501" y="4668"/>
                  </a:lnTo>
                  <a:lnTo>
                    <a:pt x="1882" y="4668"/>
                  </a:lnTo>
                  <a:lnTo>
                    <a:pt x="1882" y="4049"/>
                  </a:lnTo>
                  <a:close/>
                  <a:moveTo>
                    <a:pt x="4073" y="4049"/>
                  </a:moveTo>
                  <a:lnTo>
                    <a:pt x="4073" y="4668"/>
                  </a:lnTo>
                  <a:lnTo>
                    <a:pt x="3454" y="4668"/>
                  </a:lnTo>
                  <a:lnTo>
                    <a:pt x="3454" y="4049"/>
                  </a:lnTo>
                  <a:close/>
                  <a:moveTo>
                    <a:pt x="5645" y="4049"/>
                  </a:moveTo>
                  <a:lnTo>
                    <a:pt x="5645" y="4668"/>
                  </a:lnTo>
                  <a:lnTo>
                    <a:pt x="5002" y="4668"/>
                  </a:lnTo>
                  <a:lnTo>
                    <a:pt x="5002" y="4049"/>
                  </a:lnTo>
                  <a:close/>
                  <a:moveTo>
                    <a:pt x="7216" y="4049"/>
                  </a:moveTo>
                  <a:lnTo>
                    <a:pt x="7216" y="4668"/>
                  </a:lnTo>
                  <a:lnTo>
                    <a:pt x="6597" y="4668"/>
                  </a:lnTo>
                  <a:lnTo>
                    <a:pt x="6597" y="4049"/>
                  </a:lnTo>
                  <a:close/>
                  <a:moveTo>
                    <a:pt x="8764" y="4049"/>
                  </a:moveTo>
                  <a:lnTo>
                    <a:pt x="8764" y="4668"/>
                  </a:lnTo>
                  <a:lnTo>
                    <a:pt x="8145" y="4668"/>
                  </a:lnTo>
                  <a:lnTo>
                    <a:pt x="8145" y="4049"/>
                  </a:lnTo>
                  <a:close/>
                  <a:moveTo>
                    <a:pt x="2144" y="1"/>
                  </a:moveTo>
                  <a:lnTo>
                    <a:pt x="2144" y="787"/>
                  </a:lnTo>
                  <a:cubicBezTo>
                    <a:pt x="2144" y="1525"/>
                    <a:pt x="2715" y="2120"/>
                    <a:pt x="3454" y="2168"/>
                  </a:cubicBezTo>
                  <a:lnTo>
                    <a:pt x="3454" y="2787"/>
                  </a:lnTo>
                  <a:lnTo>
                    <a:pt x="1" y="2787"/>
                  </a:lnTo>
                  <a:lnTo>
                    <a:pt x="1" y="5931"/>
                  </a:lnTo>
                  <a:lnTo>
                    <a:pt x="10646" y="5931"/>
                  </a:lnTo>
                  <a:lnTo>
                    <a:pt x="10646" y="2811"/>
                  </a:lnTo>
                  <a:lnTo>
                    <a:pt x="7193" y="2811"/>
                  </a:lnTo>
                  <a:lnTo>
                    <a:pt x="7193" y="2168"/>
                  </a:lnTo>
                  <a:cubicBezTo>
                    <a:pt x="7931" y="2120"/>
                    <a:pt x="8502" y="1525"/>
                    <a:pt x="8502" y="787"/>
                  </a:cubicBezTo>
                  <a:lnTo>
                    <a:pt x="8502" y="620"/>
                  </a:lnTo>
                  <a:lnTo>
                    <a:pt x="10646" y="620"/>
                  </a:lnTo>
                  <a:lnTo>
                    <a:pt x="106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1" name="Google Shape;1081;p75"/>
            <p:cNvSpPr/>
            <p:nvPr/>
          </p:nvSpPr>
          <p:spPr>
            <a:xfrm>
              <a:off x="1643428" y="2670175"/>
              <a:ext cx="221232" cy="181396"/>
            </a:xfrm>
            <a:custGeom>
              <a:rect b="b" l="l" r="r" t="t"/>
              <a:pathLst>
                <a:path extrusionOk="0" h="4121" w="5026">
                  <a:moveTo>
                    <a:pt x="4406" y="1"/>
                  </a:moveTo>
                  <a:lnTo>
                    <a:pt x="4406" y="691"/>
                  </a:lnTo>
                  <a:cubicBezTo>
                    <a:pt x="4406" y="858"/>
                    <a:pt x="4263" y="1001"/>
                    <a:pt x="4097" y="1001"/>
                  </a:cubicBezTo>
                  <a:lnTo>
                    <a:pt x="953" y="1001"/>
                  </a:lnTo>
                  <a:cubicBezTo>
                    <a:pt x="477" y="1001"/>
                    <a:pt x="48" y="1382"/>
                    <a:pt x="24" y="1882"/>
                  </a:cubicBezTo>
                  <a:cubicBezTo>
                    <a:pt x="1" y="2406"/>
                    <a:pt x="429" y="2858"/>
                    <a:pt x="953" y="2858"/>
                  </a:cubicBezTo>
                  <a:lnTo>
                    <a:pt x="1882" y="2858"/>
                  </a:lnTo>
                  <a:cubicBezTo>
                    <a:pt x="2049" y="2858"/>
                    <a:pt x="2192" y="3001"/>
                    <a:pt x="2192" y="3168"/>
                  </a:cubicBezTo>
                  <a:lnTo>
                    <a:pt x="2192" y="4121"/>
                  </a:lnTo>
                  <a:lnTo>
                    <a:pt x="2835" y="4121"/>
                  </a:lnTo>
                  <a:lnTo>
                    <a:pt x="2835" y="2573"/>
                  </a:lnTo>
                  <a:cubicBezTo>
                    <a:pt x="2835" y="2382"/>
                    <a:pt x="2692" y="2239"/>
                    <a:pt x="2501" y="2239"/>
                  </a:cubicBezTo>
                  <a:lnTo>
                    <a:pt x="834" y="2239"/>
                  </a:lnTo>
                  <a:cubicBezTo>
                    <a:pt x="810" y="2239"/>
                    <a:pt x="787" y="2239"/>
                    <a:pt x="763" y="2215"/>
                  </a:cubicBezTo>
                  <a:cubicBezTo>
                    <a:pt x="501" y="1930"/>
                    <a:pt x="691" y="1620"/>
                    <a:pt x="953" y="1620"/>
                  </a:cubicBezTo>
                  <a:lnTo>
                    <a:pt x="4097" y="1620"/>
                  </a:lnTo>
                  <a:cubicBezTo>
                    <a:pt x="4621" y="1620"/>
                    <a:pt x="5026" y="1191"/>
                    <a:pt x="5026" y="691"/>
                  </a:cubicBezTo>
                  <a:lnTo>
                    <a:pt x="5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2" name="Google Shape;1082;p75"/>
            <p:cNvSpPr/>
            <p:nvPr/>
          </p:nvSpPr>
          <p:spPr>
            <a:xfrm>
              <a:off x="1795417" y="2823221"/>
              <a:ext cx="27291" cy="28347"/>
            </a:xfrm>
            <a:custGeom>
              <a:rect b="b" l="l" r="r" t="t"/>
              <a:pathLst>
                <a:path extrusionOk="0" h="644" w="620">
                  <a:moveTo>
                    <a:pt x="1" y="1"/>
                  </a:moveTo>
                  <a:lnTo>
                    <a:pt x="1" y="644"/>
                  </a:lnTo>
                  <a:lnTo>
                    <a:pt x="620" y="644"/>
                  </a:lnTo>
                  <a:lnTo>
                    <a:pt x="6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3" name="Google Shape;1083;p75"/>
            <p:cNvSpPr/>
            <p:nvPr/>
          </p:nvSpPr>
          <p:spPr>
            <a:xfrm>
              <a:off x="1795417" y="2768728"/>
              <a:ext cx="27291" cy="27291"/>
            </a:xfrm>
            <a:custGeom>
              <a:rect b="b" l="l" r="r" t="t"/>
              <a:pathLst>
                <a:path extrusionOk="0" h="620" w="620">
                  <a:moveTo>
                    <a:pt x="1" y="0"/>
                  </a:moveTo>
                  <a:lnTo>
                    <a:pt x="1" y="619"/>
                  </a:lnTo>
                  <a:lnTo>
                    <a:pt x="620" y="619"/>
                  </a:lnTo>
                  <a:lnTo>
                    <a:pt x="6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4" name="Google Shape;1084;p75"/>
            <p:cNvSpPr/>
            <p:nvPr/>
          </p:nvSpPr>
          <p:spPr>
            <a:xfrm>
              <a:off x="1685376" y="2823221"/>
              <a:ext cx="27291" cy="28347"/>
            </a:xfrm>
            <a:custGeom>
              <a:rect b="b" l="l" r="r" t="t"/>
              <a:pathLst>
                <a:path extrusionOk="0" h="644" w="620">
                  <a:moveTo>
                    <a:pt x="0" y="1"/>
                  </a:moveTo>
                  <a:lnTo>
                    <a:pt x="0" y="644"/>
                  </a:lnTo>
                  <a:lnTo>
                    <a:pt x="619" y="644"/>
                  </a:lnTo>
                  <a:lnTo>
                    <a:pt x="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5" name="Google Shape;1085;p75"/>
            <p:cNvSpPr/>
            <p:nvPr/>
          </p:nvSpPr>
          <p:spPr>
            <a:xfrm>
              <a:off x="1849954" y="2795974"/>
              <a:ext cx="27291" cy="27291"/>
            </a:xfrm>
            <a:custGeom>
              <a:rect b="b" l="l" r="r" t="t"/>
              <a:pathLst>
                <a:path extrusionOk="0" h="620" w="620">
                  <a:moveTo>
                    <a:pt x="0" y="0"/>
                  </a:moveTo>
                  <a:lnTo>
                    <a:pt x="0" y="620"/>
                  </a:lnTo>
                  <a:lnTo>
                    <a:pt x="619" y="620"/>
                  </a:lnTo>
                  <a:lnTo>
                    <a:pt x="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86" name="Google Shape;1086;p75"/>
          <p:cNvGrpSpPr/>
          <p:nvPr/>
        </p:nvGrpSpPr>
        <p:grpSpPr>
          <a:xfrm>
            <a:off x="1975617" y="1658189"/>
            <a:ext cx="329100" cy="270920"/>
            <a:chOff x="2554350" y="2764547"/>
            <a:chExt cx="468603" cy="385761"/>
          </a:xfrm>
        </p:grpSpPr>
        <p:sp>
          <p:nvSpPr>
            <p:cNvPr id="1087" name="Google Shape;1087;p75"/>
            <p:cNvSpPr/>
            <p:nvPr/>
          </p:nvSpPr>
          <p:spPr>
            <a:xfrm>
              <a:off x="2640314" y="2842016"/>
              <a:ext cx="49300" cy="79848"/>
            </a:xfrm>
            <a:custGeom>
              <a:rect b="b" l="l" r="r" t="t"/>
              <a:pathLst>
                <a:path extrusionOk="0" h="1814" w="1120">
                  <a:moveTo>
                    <a:pt x="587" y="1"/>
                  </a:moveTo>
                  <a:cubicBezTo>
                    <a:pt x="574" y="1"/>
                    <a:pt x="561" y="1"/>
                    <a:pt x="548" y="2"/>
                  </a:cubicBezTo>
                  <a:cubicBezTo>
                    <a:pt x="238" y="2"/>
                    <a:pt x="0" y="264"/>
                    <a:pt x="0" y="574"/>
                  </a:cubicBezTo>
                  <a:lnTo>
                    <a:pt x="0" y="1241"/>
                  </a:lnTo>
                  <a:cubicBezTo>
                    <a:pt x="0" y="1550"/>
                    <a:pt x="238" y="1812"/>
                    <a:pt x="548" y="1812"/>
                  </a:cubicBezTo>
                  <a:cubicBezTo>
                    <a:pt x="561" y="1813"/>
                    <a:pt x="574" y="1814"/>
                    <a:pt x="587" y="1814"/>
                  </a:cubicBezTo>
                  <a:cubicBezTo>
                    <a:pt x="879" y="1814"/>
                    <a:pt x="1120" y="1561"/>
                    <a:pt x="1120" y="1264"/>
                  </a:cubicBezTo>
                  <a:lnTo>
                    <a:pt x="1120" y="550"/>
                  </a:lnTo>
                  <a:cubicBezTo>
                    <a:pt x="1120" y="254"/>
                    <a:pt x="879" y="1"/>
                    <a:pt x="5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8" name="Google Shape;1088;p75"/>
            <p:cNvSpPr/>
            <p:nvPr/>
          </p:nvSpPr>
          <p:spPr>
            <a:xfrm>
              <a:off x="2554350" y="2764547"/>
              <a:ext cx="221232" cy="344877"/>
            </a:xfrm>
            <a:custGeom>
              <a:rect b="b" l="l" r="r" t="t"/>
              <a:pathLst>
                <a:path extrusionOk="0" h="7835" w="5026">
                  <a:moveTo>
                    <a:pt x="2529" y="1119"/>
                  </a:moveTo>
                  <a:cubicBezTo>
                    <a:pt x="2543" y="1119"/>
                    <a:pt x="2558" y="1119"/>
                    <a:pt x="2572" y="1119"/>
                  </a:cubicBezTo>
                  <a:cubicBezTo>
                    <a:pt x="3192" y="1167"/>
                    <a:pt x="3692" y="1667"/>
                    <a:pt x="3692" y="2310"/>
                  </a:cubicBezTo>
                  <a:lnTo>
                    <a:pt x="3692" y="3024"/>
                  </a:lnTo>
                  <a:cubicBezTo>
                    <a:pt x="3692" y="3572"/>
                    <a:pt x="3334" y="4025"/>
                    <a:pt x="2834" y="4168"/>
                  </a:cubicBezTo>
                  <a:lnTo>
                    <a:pt x="2834" y="6740"/>
                  </a:lnTo>
                  <a:lnTo>
                    <a:pt x="2191" y="6740"/>
                  </a:lnTo>
                  <a:lnTo>
                    <a:pt x="2191" y="4168"/>
                  </a:lnTo>
                  <a:cubicBezTo>
                    <a:pt x="1691" y="4025"/>
                    <a:pt x="1310" y="3572"/>
                    <a:pt x="1310" y="3024"/>
                  </a:cubicBezTo>
                  <a:lnTo>
                    <a:pt x="1310" y="2334"/>
                  </a:lnTo>
                  <a:cubicBezTo>
                    <a:pt x="1310" y="1658"/>
                    <a:pt x="1858" y="1119"/>
                    <a:pt x="2529" y="1119"/>
                  </a:cubicBezTo>
                  <a:close/>
                  <a:moveTo>
                    <a:pt x="0" y="0"/>
                  </a:moveTo>
                  <a:lnTo>
                    <a:pt x="0" y="7835"/>
                  </a:lnTo>
                  <a:lnTo>
                    <a:pt x="5025" y="7835"/>
                  </a:lnTo>
                  <a:lnTo>
                    <a:pt x="5025" y="738"/>
                  </a:lnTo>
                  <a:cubicBezTo>
                    <a:pt x="5025" y="333"/>
                    <a:pt x="4692" y="0"/>
                    <a:pt x="4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89" name="Google Shape;1089;p75"/>
            <p:cNvSpPr/>
            <p:nvPr/>
          </p:nvSpPr>
          <p:spPr>
            <a:xfrm>
              <a:off x="2864622" y="2764547"/>
              <a:ext cx="158331" cy="344877"/>
            </a:xfrm>
            <a:custGeom>
              <a:rect b="b" l="l" r="r" t="t"/>
              <a:pathLst>
                <a:path extrusionOk="0" h="7835" w="3597">
                  <a:moveTo>
                    <a:pt x="2882" y="2882"/>
                  </a:moveTo>
                  <a:lnTo>
                    <a:pt x="2882" y="3501"/>
                  </a:lnTo>
                  <a:lnTo>
                    <a:pt x="1977" y="3501"/>
                  </a:lnTo>
                  <a:lnTo>
                    <a:pt x="1977" y="2882"/>
                  </a:lnTo>
                  <a:close/>
                  <a:moveTo>
                    <a:pt x="1" y="0"/>
                  </a:moveTo>
                  <a:lnTo>
                    <a:pt x="1" y="1477"/>
                  </a:lnTo>
                  <a:lnTo>
                    <a:pt x="2858" y="1477"/>
                  </a:lnTo>
                  <a:lnTo>
                    <a:pt x="2858" y="2096"/>
                  </a:lnTo>
                  <a:lnTo>
                    <a:pt x="1" y="2096"/>
                  </a:lnTo>
                  <a:lnTo>
                    <a:pt x="1" y="2882"/>
                  </a:lnTo>
                  <a:lnTo>
                    <a:pt x="1287" y="2882"/>
                  </a:lnTo>
                  <a:lnTo>
                    <a:pt x="1287" y="3501"/>
                  </a:lnTo>
                  <a:lnTo>
                    <a:pt x="1" y="3501"/>
                  </a:lnTo>
                  <a:lnTo>
                    <a:pt x="1" y="4287"/>
                  </a:lnTo>
                  <a:lnTo>
                    <a:pt x="2858" y="4287"/>
                  </a:lnTo>
                  <a:lnTo>
                    <a:pt x="2858" y="4906"/>
                  </a:lnTo>
                  <a:lnTo>
                    <a:pt x="1" y="4906"/>
                  </a:lnTo>
                  <a:lnTo>
                    <a:pt x="1" y="5692"/>
                  </a:lnTo>
                  <a:lnTo>
                    <a:pt x="1977" y="5692"/>
                  </a:lnTo>
                  <a:lnTo>
                    <a:pt x="1977" y="6311"/>
                  </a:lnTo>
                  <a:lnTo>
                    <a:pt x="1" y="6311"/>
                  </a:lnTo>
                  <a:lnTo>
                    <a:pt x="1" y="7835"/>
                  </a:lnTo>
                  <a:lnTo>
                    <a:pt x="3597" y="7835"/>
                  </a:lnTo>
                  <a:lnTo>
                    <a:pt x="359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0" name="Google Shape;1090;p75"/>
            <p:cNvSpPr/>
            <p:nvPr/>
          </p:nvSpPr>
          <p:spPr>
            <a:xfrm>
              <a:off x="2802779" y="2764547"/>
              <a:ext cx="33585" cy="344877"/>
            </a:xfrm>
            <a:custGeom>
              <a:rect b="b" l="l" r="r" t="t"/>
              <a:pathLst>
                <a:path extrusionOk="0" h="7835" w="763">
                  <a:moveTo>
                    <a:pt x="739" y="0"/>
                  </a:moveTo>
                  <a:cubicBezTo>
                    <a:pt x="334" y="0"/>
                    <a:pt x="0" y="333"/>
                    <a:pt x="0" y="738"/>
                  </a:cubicBezTo>
                  <a:lnTo>
                    <a:pt x="0" y="7835"/>
                  </a:lnTo>
                  <a:lnTo>
                    <a:pt x="763" y="7835"/>
                  </a:lnTo>
                  <a:lnTo>
                    <a:pt x="7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1" name="Google Shape;1091;p75"/>
            <p:cNvSpPr/>
            <p:nvPr/>
          </p:nvSpPr>
          <p:spPr>
            <a:xfrm>
              <a:off x="2836319" y="3109371"/>
              <a:ext cx="28347" cy="40936"/>
            </a:xfrm>
            <a:custGeom>
              <a:rect b="b" l="l" r="r" t="t"/>
              <a:pathLst>
                <a:path extrusionOk="0" h="930" w="644">
                  <a:moveTo>
                    <a:pt x="1" y="1"/>
                  </a:moveTo>
                  <a:lnTo>
                    <a:pt x="1" y="930"/>
                  </a:lnTo>
                  <a:lnTo>
                    <a:pt x="644" y="930"/>
                  </a:lnTo>
                  <a:lnTo>
                    <a:pt x="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92" name="Google Shape;1092;p75"/>
          <p:cNvGrpSpPr/>
          <p:nvPr/>
        </p:nvGrpSpPr>
        <p:grpSpPr>
          <a:xfrm>
            <a:off x="2684540" y="1628729"/>
            <a:ext cx="329100" cy="329104"/>
            <a:chOff x="3563780" y="2722599"/>
            <a:chExt cx="468602" cy="468609"/>
          </a:xfrm>
        </p:grpSpPr>
        <p:sp>
          <p:nvSpPr>
            <p:cNvPr id="1093" name="Google Shape;1093;p75"/>
            <p:cNvSpPr/>
            <p:nvPr/>
          </p:nvSpPr>
          <p:spPr>
            <a:xfrm>
              <a:off x="3812209" y="2891358"/>
              <a:ext cx="101724" cy="101724"/>
            </a:xfrm>
            <a:custGeom>
              <a:rect b="b" l="l" r="r" t="t"/>
              <a:pathLst>
                <a:path extrusionOk="0" h="2311" w="2311">
                  <a:moveTo>
                    <a:pt x="1" y="1"/>
                  </a:moveTo>
                  <a:lnTo>
                    <a:pt x="1" y="2311"/>
                  </a:lnTo>
                  <a:lnTo>
                    <a:pt x="2311" y="2311"/>
                  </a:lnTo>
                  <a:cubicBezTo>
                    <a:pt x="2168" y="1096"/>
                    <a:pt x="1192" y="143"/>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4" name="Google Shape;1094;p75"/>
            <p:cNvSpPr/>
            <p:nvPr/>
          </p:nvSpPr>
          <p:spPr>
            <a:xfrm>
              <a:off x="3612022" y="2793862"/>
              <a:ext cx="371112" cy="397346"/>
            </a:xfrm>
            <a:custGeom>
              <a:rect b="b" l="l" r="r" t="t"/>
              <a:pathLst>
                <a:path extrusionOk="0" h="9027" w="8431">
                  <a:moveTo>
                    <a:pt x="2120" y="2287"/>
                  </a:moveTo>
                  <a:lnTo>
                    <a:pt x="2572" y="2740"/>
                  </a:lnTo>
                  <a:lnTo>
                    <a:pt x="2120" y="3168"/>
                  </a:lnTo>
                  <a:lnTo>
                    <a:pt x="1691" y="2740"/>
                  </a:lnTo>
                  <a:lnTo>
                    <a:pt x="2120" y="2287"/>
                  </a:lnTo>
                  <a:close/>
                  <a:moveTo>
                    <a:pt x="1596" y="4526"/>
                  </a:moveTo>
                  <a:lnTo>
                    <a:pt x="1596" y="5145"/>
                  </a:lnTo>
                  <a:lnTo>
                    <a:pt x="953" y="5145"/>
                  </a:lnTo>
                  <a:lnTo>
                    <a:pt x="953" y="4526"/>
                  </a:lnTo>
                  <a:close/>
                  <a:moveTo>
                    <a:pt x="4239" y="1549"/>
                  </a:moveTo>
                  <a:cubicBezTo>
                    <a:pt x="6049" y="1549"/>
                    <a:pt x="7502" y="3025"/>
                    <a:pt x="7502" y="4835"/>
                  </a:cubicBezTo>
                  <a:lnTo>
                    <a:pt x="7502" y="5145"/>
                  </a:lnTo>
                  <a:lnTo>
                    <a:pt x="3906" y="5145"/>
                  </a:lnTo>
                  <a:lnTo>
                    <a:pt x="3906" y="1549"/>
                  </a:lnTo>
                  <a:close/>
                  <a:moveTo>
                    <a:pt x="2120" y="6478"/>
                  </a:moveTo>
                  <a:lnTo>
                    <a:pt x="2572" y="6931"/>
                  </a:lnTo>
                  <a:lnTo>
                    <a:pt x="2120" y="7359"/>
                  </a:lnTo>
                  <a:lnTo>
                    <a:pt x="1691" y="6931"/>
                  </a:lnTo>
                  <a:lnTo>
                    <a:pt x="2120" y="6478"/>
                  </a:lnTo>
                  <a:close/>
                  <a:moveTo>
                    <a:pt x="6311" y="6478"/>
                  </a:moveTo>
                  <a:lnTo>
                    <a:pt x="6764" y="6931"/>
                  </a:lnTo>
                  <a:lnTo>
                    <a:pt x="6311" y="7359"/>
                  </a:lnTo>
                  <a:lnTo>
                    <a:pt x="5882" y="6931"/>
                  </a:lnTo>
                  <a:lnTo>
                    <a:pt x="6311" y="6478"/>
                  </a:lnTo>
                  <a:close/>
                  <a:moveTo>
                    <a:pt x="4549" y="7479"/>
                  </a:moveTo>
                  <a:lnTo>
                    <a:pt x="4549" y="8098"/>
                  </a:lnTo>
                  <a:lnTo>
                    <a:pt x="3906" y="8098"/>
                  </a:lnTo>
                  <a:lnTo>
                    <a:pt x="3906" y="7479"/>
                  </a:lnTo>
                  <a:close/>
                  <a:moveTo>
                    <a:pt x="3906" y="1"/>
                  </a:moveTo>
                  <a:lnTo>
                    <a:pt x="3906" y="620"/>
                  </a:lnTo>
                  <a:cubicBezTo>
                    <a:pt x="1739" y="787"/>
                    <a:pt x="0" y="2620"/>
                    <a:pt x="0" y="4835"/>
                  </a:cubicBezTo>
                  <a:cubicBezTo>
                    <a:pt x="0" y="7145"/>
                    <a:pt x="1905" y="9026"/>
                    <a:pt x="4215" y="9026"/>
                  </a:cubicBezTo>
                  <a:cubicBezTo>
                    <a:pt x="6549" y="9026"/>
                    <a:pt x="8431" y="7145"/>
                    <a:pt x="8431" y="4835"/>
                  </a:cubicBezTo>
                  <a:cubicBezTo>
                    <a:pt x="8431" y="2620"/>
                    <a:pt x="6716" y="787"/>
                    <a:pt x="4549" y="620"/>
                  </a:cubicBezTo>
                  <a:lnTo>
                    <a:pt x="454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5" name="Google Shape;1095;p75"/>
            <p:cNvSpPr/>
            <p:nvPr/>
          </p:nvSpPr>
          <p:spPr>
            <a:xfrm>
              <a:off x="3618317" y="2778148"/>
              <a:ext cx="69196" cy="68183"/>
            </a:xfrm>
            <a:custGeom>
              <a:rect b="b" l="l" r="r" t="t"/>
              <a:pathLst>
                <a:path extrusionOk="0" h="1549" w="1572">
                  <a:moveTo>
                    <a:pt x="1572" y="1"/>
                  </a:moveTo>
                  <a:cubicBezTo>
                    <a:pt x="715" y="1"/>
                    <a:pt x="0" y="691"/>
                    <a:pt x="0" y="1549"/>
                  </a:cubicBezTo>
                  <a:lnTo>
                    <a:pt x="643" y="1549"/>
                  </a:lnTo>
                  <a:cubicBezTo>
                    <a:pt x="643" y="1048"/>
                    <a:pt x="1048" y="620"/>
                    <a:pt x="1572" y="620"/>
                  </a:cubicBezTo>
                  <a:lnTo>
                    <a:pt x="15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6" name="Google Shape;1096;p75"/>
            <p:cNvSpPr/>
            <p:nvPr/>
          </p:nvSpPr>
          <p:spPr>
            <a:xfrm>
              <a:off x="3563780" y="2722599"/>
              <a:ext cx="123733" cy="123733"/>
            </a:xfrm>
            <a:custGeom>
              <a:rect b="b" l="l" r="r" t="t"/>
              <a:pathLst>
                <a:path extrusionOk="0" h="2811" w="2811">
                  <a:moveTo>
                    <a:pt x="2811" y="0"/>
                  </a:moveTo>
                  <a:cubicBezTo>
                    <a:pt x="1263" y="0"/>
                    <a:pt x="1" y="1263"/>
                    <a:pt x="1" y="2811"/>
                  </a:cubicBezTo>
                  <a:lnTo>
                    <a:pt x="620" y="2811"/>
                  </a:lnTo>
                  <a:cubicBezTo>
                    <a:pt x="620" y="1620"/>
                    <a:pt x="1596" y="643"/>
                    <a:pt x="2811" y="643"/>
                  </a:cubicBezTo>
                  <a:lnTo>
                    <a:pt x="28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7" name="Google Shape;1097;p75"/>
            <p:cNvSpPr/>
            <p:nvPr/>
          </p:nvSpPr>
          <p:spPr>
            <a:xfrm>
              <a:off x="3908649" y="2778148"/>
              <a:ext cx="69240" cy="68183"/>
            </a:xfrm>
            <a:custGeom>
              <a:rect b="b" l="l" r="r" t="t"/>
              <a:pathLst>
                <a:path extrusionOk="0" h="1549" w="1573">
                  <a:moveTo>
                    <a:pt x="1" y="1"/>
                  </a:moveTo>
                  <a:lnTo>
                    <a:pt x="1" y="620"/>
                  </a:lnTo>
                  <a:cubicBezTo>
                    <a:pt x="525" y="620"/>
                    <a:pt x="930" y="1048"/>
                    <a:pt x="930" y="1549"/>
                  </a:cubicBezTo>
                  <a:lnTo>
                    <a:pt x="1573" y="1549"/>
                  </a:lnTo>
                  <a:cubicBezTo>
                    <a:pt x="1573" y="691"/>
                    <a:pt x="85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98" name="Google Shape;1098;p75"/>
            <p:cNvSpPr/>
            <p:nvPr/>
          </p:nvSpPr>
          <p:spPr>
            <a:xfrm>
              <a:off x="3908649" y="2723655"/>
              <a:ext cx="123733" cy="122677"/>
            </a:xfrm>
            <a:custGeom>
              <a:rect b="b" l="l" r="r" t="t"/>
              <a:pathLst>
                <a:path extrusionOk="0" h="2787" w="2811">
                  <a:moveTo>
                    <a:pt x="1" y="0"/>
                  </a:moveTo>
                  <a:lnTo>
                    <a:pt x="1" y="619"/>
                  </a:lnTo>
                  <a:cubicBezTo>
                    <a:pt x="1215" y="619"/>
                    <a:pt x="2192" y="1596"/>
                    <a:pt x="2192" y="2787"/>
                  </a:cubicBezTo>
                  <a:lnTo>
                    <a:pt x="2811" y="2787"/>
                  </a:lnTo>
                  <a:cubicBezTo>
                    <a:pt x="2811" y="1239"/>
                    <a:pt x="1549"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99" name="Google Shape;1099;p75"/>
          <p:cNvGrpSpPr/>
          <p:nvPr/>
        </p:nvGrpSpPr>
        <p:grpSpPr>
          <a:xfrm>
            <a:off x="3402304" y="1628729"/>
            <a:ext cx="329105" cy="329105"/>
            <a:chOff x="4585799" y="2722599"/>
            <a:chExt cx="468610" cy="468610"/>
          </a:xfrm>
        </p:grpSpPr>
        <p:sp>
          <p:nvSpPr>
            <p:cNvPr id="1100" name="Google Shape;1100;p75"/>
            <p:cNvSpPr/>
            <p:nvPr/>
          </p:nvSpPr>
          <p:spPr>
            <a:xfrm>
              <a:off x="4678058" y="2854692"/>
              <a:ext cx="272600" cy="232236"/>
            </a:xfrm>
            <a:custGeom>
              <a:rect b="b" l="l" r="r" t="t"/>
              <a:pathLst>
                <a:path extrusionOk="0" h="5276" w="6193">
                  <a:moveTo>
                    <a:pt x="4001" y="2167"/>
                  </a:moveTo>
                  <a:cubicBezTo>
                    <a:pt x="4240" y="2167"/>
                    <a:pt x="4478" y="2262"/>
                    <a:pt x="4668" y="2453"/>
                  </a:cubicBezTo>
                  <a:cubicBezTo>
                    <a:pt x="5025" y="2810"/>
                    <a:pt x="5025" y="3406"/>
                    <a:pt x="4668" y="3763"/>
                  </a:cubicBezTo>
                  <a:cubicBezTo>
                    <a:pt x="4478" y="3953"/>
                    <a:pt x="4240" y="4049"/>
                    <a:pt x="4001" y="4049"/>
                  </a:cubicBezTo>
                  <a:cubicBezTo>
                    <a:pt x="3763" y="4049"/>
                    <a:pt x="3525" y="3953"/>
                    <a:pt x="3335" y="3763"/>
                  </a:cubicBezTo>
                  <a:cubicBezTo>
                    <a:pt x="2977" y="3406"/>
                    <a:pt x="2977" y="2810"/>
                    <a:pt x="3335" y="2453"/>
                  </a:cubicBezTo>
                  <a:cubicBezTo>
                    <a:pt x="3525" y="2262"/>
                    <a:pt x="3763" y="2167"/>
                    <a:pt x="4001" y="2167"/>
                  </a:cubicBezTo>
                  <a:close/>
                  <a:moveTo>
                    <a:pt x="1572" y="0"/>
                  </a:moveTo>
                  <a:cubicBezTo>
                    <a:pt x="1191" y="0"/>
                    <a:pt x="786" y="143"/>
                    <a:pt x="477" y="453"/>
                  </a:cubicBezTo>
                  <a:cubicBezTo>
                    <a:pt x="191" y="738"/>
                    <a:pt x="24" y="1119"/>
                    <a:pt x="1" y="1548"/>
                  </a:cubicBezTo>
                  <a:cubicBezTo>
                    <a:pt x="1" y="1977"/>
                    <a:pt x="167" y="2358"/>
                    <a:pt x="477" y="2667"/>
                  </a:cubicBezTo>
                  <a:lnTo>
                    <a:pt x="2430" y="4620"/>
                  </a:lnTo>
                  <a:cubicBezTo>
                    <a:pt x="2864" y="5055"/>
                    <a:pt x="3440" y="5275"/>
                    <a:pt x="4010" y="5275"/>
                  </a:cubicBezTo>
                  <a:cubicBezTo>
                    <a:pt x="4565" y="5275"/>
                    <a:pt x="5115" y="5067"/>
                    <a:pt x="5526" y="4644"/>
                  </a:cubicBezTo>
                  <a:cubicBezTo>
                    <a:pt x="5954" y="4239"/>
                    <a:pt x="6169" y="3691"/>
                    <a:pt x="6192" y="3096"/>
                  </a:cubicBezTo>
                  <a:cubicBezTo>
                    <a:pt x="6192" y="2524"/>
                    <a:pt x="5954" y="1977"/>
                    <a:pt x="5549" y="1572"/>
                  </a:cubicBezTo>
                  <a:cubicBezTo>
                    <a:pt x="5192" y="1215"/>
                    <a:pt x="4763" y="1000"/>
                    <a:pt x="4287" y="953"/>
                  </a:cubicBezTo>
                  <a:cubicBezTo>
                    <a:pt x="4025" y="905"/>
                    <a:pt x="3787" y="857"/>
                    <a:pt x="3549" y="762"/>
                  </a:cubicBezTo>
                  <a:lnTo>
                    <a:pt x="3358" y="715"/>
                  </a:lnTo>
                  <a:cubicBezTo>
                    <a:pt x="3049" y="619"/>
                    <a:pt x="2739" y="453"/>
                    <a:pt x="2430" y="262"/>
                  </a:cubicBezTo>
                  <a:cubicBezTo>
                    <a:pt x="2168" y="95"/>
                    <a:pt x="1858" y="0"/>
                    <a:pt x="1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01" name="Google Shape;1101;p75"/>
            <p:cNvSpPr/>
            <p:nvPr/>
          </p:nvSpPr>
          <p:spPr>
            <a:xfrm>
              <a:off x="4840523" y="2977322"/>
              <a:ext cx="27335" cy="28347"/>
            </a:xfrm>
            <a:custGeom>
              <a:rect b="b" l="l" r="r" t="t"/>
              <a:pathLst>
                <a:path extrusionOk="0" h="644" w="621">
                  <a:moveTo>
                    <a:pt x="310" y="0"/>
                  </a:moveTo>
                  <a:cubicBezTo>
                    <a:pt x="215" y="0"/>
                    <a:pt x="144" y="48"/>
                    <a:pt x="96" y="96"/>
                  </a:cubicBezTo>
                  <a:cubicBezTo>
                    <a:pt x="25" y="167"/>
                    <a:pt x="1" y="239"/>
                    <a:pt x="1" y="310"/>
                  </a:cubicBezTo>
                  <a:cubicBezTo>
                    <a:pt x="1" y="405"/>
                    <a:pt x="25" y="477"/>
                    <a:pt x="96" y="548"/>
                  </a:cubicBezTo>
                  <a:cubicBezTo>
                    <a:pt x="144" y="596"/>
                    <a:pt x="215" y="643"/>
                    <a:pt x="310" y="643"/>
                  </a:cubicBezTo>
                  <a:cubicBezTo>
                    <a:pt x="382" y="643"/>
                    <a:pt x="477" y="596"/>
                    <a:pt x="525" y="548"/>
                  </a:cubicBezTo>
                  <a:cubicBezTo>
                    <a:pt x="596" y="477"/>
                    <a:pt x="620" y="405"/>
                    <a:pt x="620" y="310"/>
                  </a:cubicBezTo>
                  <a:cubicBezTo>
                    <a:pt x="620" y="239"/>
                    <a:pt x="596" y="167"/>
                    <a:pt x="525" y="96"/>
                  </a:cubicBezTo>
                  <a:cubicBezTo>
                    <a:pt x="477" y="48"/>
                    <a:pt x="382"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02" name="Google Shape;1102;p75"/>
            <p:cNvSpPr/>
            <p:nvPr/>
          </p:nvSpPr>
          <p:spPr>
            <a:xfrm>
              <a:off x="4585799" y="2722599"/>
              <a:ext cx="468610" cy="468610"/>
            </a:xfrm>
            <a:custGeom>
              <a:rect b="b" l="l" r="r" t="t"/>
              <a:pathLst>
                <a:path extrusionOk="0" h="10646" w="10646">
                  <a:moveTo>
                    <a:pt x="3662" y="2373"/>
                  </a:moveTo>
                  <a:cubicBezTo>
                    <a:pt x="4081" y="2373"/>
                    <a:pt x="4506" y="2511"/>
                    <a:pt x="4859" y="2739"/>
                  </a:cubicBezTo>
                  <a:cubicBezTo>
                    <a:pt x="5121" y="2906"/>
                    <a:pt x="5383" y="3025"/>
                    <a:pt x="5645" y="3120"/>
                  </a:cubicBezTo>
                  <a:lnTo>
                    <a:pt x="5835" y="3192"/>
                  </a:lnTo>
                  <a:cubicBezTo>
                    <a:pt x="6026" y="3239"/>
                    <a:pt x="6240" y="3287"/>
                    <a:pt x="6478" y="3334"/>
                  </a:cubicBezTo>
                  <a:cubicBezTo>
                    <a:pt x="7098" y="3406"/>
                    <a:pt x="7645" y="3692"/>
                    <a:pt x="8074" y="4120"/>
                  </a:cubicBezTo>
                  <a:cubicBezTo>
                    <a:pt x="8622" y="4644"/>
                    <a:pt x="8908" y="5359"/>
                    <a:pt x="8908" y="6121"/>
                  </a:cubicBezTo>
                  <a:cubicBezTo>
                    <a:pt x="8908" y="6859"/>
                    <a:pt x="8598" y="7573"/>
                    <a:pt x="8074" y="8097"/>
                  </a:cubicBezTo>
                  <a:cubicBezTo>
                    <a:pt x="7526" y="8645"/>
                    <a:pt x="6812" y="8907"/>
                    <a:pt x="6097" y="8907"/>
                  </a:cubicBezTo>
                  <a:cubicBezTo>
                    <a:pt x="5383" y="8907"/>
                    <a:pt x="4645" y="8621"/>
                    <a:pt x="4097" y="8074"/>
                  </a:cubicBezTo>
                  <a:lnTo>
                    <a:pt x="2120" y="6097"/>
                  </a:lnTo>
                  <a:cubicBezTo>
                    <a:pt x="1716" y="5692"/>
                    <a:pt x="1477" y="5144"/>
                    <a:pt x="1477" y="4549"/>
                  </a:cubicBezTo>
                  <a:cubicBezTo>
                    <a:pt x="1477" y="3954"/>
                    <a:pt x="1716" y="3406"/>
                    <a:pt x="2144" y="3001"/>
                  </a:cubicBezTo>
                  <a:cubicBezTo>
                    <a:pt x="2501" y="2644"/>
                    <a:pt x="2978" y="2430"/>
                    <a:pt x="3478" y="2382"/>
                  </a:cubicBezTo>
                  <a:cubicBezTo>
                    <a:pt x="3539" y="2376"/>
                    <a:pt x="3600" y="2373"/>
                    <a:pt x="3662" y="2373"/>
                  </a:cubicBezTo>
                  <a:close/>
                  <a:moveTo>
                    <a:pt x="5312" y="0"/>
                  </a:moveTo>
                  <a:cubicBezTo>
                    <a:pt x="3906" y="0"/>
                    <a:pt x="2573" y="572"/>
                    <a:pt x="1549" y="1572"/>
                  </a:cubicBezTo>
                  <a:cubicBezTo>
                    <a:pt x="549" y="2572"/>
                    <a:pt x="1" y="3906"/>
                    <a:pt x="1" y="5335"/>
                  </a:cubicBezTo>
                  <a:cubicBezTo>
                    <a:pt x="1" y="6764"/>
                    <a:pt x="549" y="8097"/>
                    <a:pt x="1549" y="9098"/>
                  </a:cubicBezTo>
                  <a:cubicBezTo>
                    <a:pt x="2573" y="10098"/>
                    <a:pt x="3906" y="10645"/>
                    <a:pt x="5312" y="10645"/>
                  </a:cubicBezTo>
                  <a:cubicBezTo>
                    <a:pt x="6740" y="10645"/>
                    <a:pt x="8074" y="10098"/>
                    <a:pt x="9074" y="9098"/>
                  </a:cubicBezTo>
                  <a:cubicBezTo>
                    <a:pt x="10098" y="8097"/>
                    <a:pt x="10646" y="6764"/>
                    <a:pt x="10646" y="5335"/>
                  </a:cubicBezTo>
                  <a:cubicBezTo>
                    <a:pt x="10646" y="3906"/>
                    <a:pt x="10098" y="2572"/>
                    <a:pt x="9074" y="1572"/>
                  </a:cubicBezTo>
                  <a:cubicBezTo>
                    <a:pt x="8074" y="572"/>
                    <a:pt x="6740" y="0"/>
                    <a:pt x="53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103" name="Google Shape;1103;p75"/>
          <p:cNvGrpSpPr/>
          <p:nvPr/>
        </p:nvGrpSpPr>
        <p:grpSpPr>
          <a:xfrm>
            <a:off x="4092123" y="1628729"/>
            <a:ext cx="329104" cy="329840"/>
            <a:chOff x="5568027" y="2722599"/>
            <a:chExt cx="468609" cy="469657"/>
          </a:xfrm>
        </p:grpSpPr>
        <p:sp>
          <p:nvSpPr>
            <p:cNvPr id="1104" name="Google Shape;1104;p75"/>
            <p:cNvSpPr/>
            <p:nvPr/>
          </p:nvSpPr>
          <p:spPr>
            <a:xfrm>
              <a:off x="5623576" y="3136662"/>
              <a:ext cx="413060" cy="55594"/>
            </a:xfrm>
            <a:custGeom>
              <a:rect b="b" l="l" r="r" t="t"/>
              <a:pathLst>
                <a:path extrusionOk="0" h="1263" w="9384">
                  <a:moveTo>
                    <a:pt x="0" y="0"/>
                  </a:moveTo>
                  <a:lnTo>
                    <a:pt x="0" y="1262"/>
                  </a:lnTo>
                  <a:lnTo>
                    <a:pt x="9383" y="1262"/>
                  </a:lnTo>
                  <a:lnTo>
                    <a:pt x="93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05" name="Google Shape;1105;p75"/>
            <p:cNvSpPr/>
            <p:nvPr/>
          </p:nvSpPr>
          <p:spPr>
            <a:xfrm>
              <a:off x="5568027" y="2888233"/>
              <a:ext cx="331276" cy="221188"/>
            </a:xfrm>
            <a:custGeom>
              <a:rect b="b" l="l" r="r" t="t"/>
              <a:pathLst>
                <a:path extrusionOk="0" h="5025" w="7526">
                  <a:moveTo>
                    <a:pt x="1262" y="1858"/>
                  </a:moveTo>
                  <a:lnTo>
                    <a:pt x="1262" y="2524"/>
                  </a:lnTo>
                  <a:cubicBezTo>
                    <a:pt x="1262" y="2953"/>
                    <a:pt x="1358" y="3382"/>
                    <a:pt x="1524" y="3787"/>
                  </a:cubicBezTo>
                  <a:lnTo>
                    <a:pt x="1358" y="3787"/>
                  </a:lnTo>
                  <a:cubicBezTo>
                    <a:pt x="953" y="3787"/>
                    <a:pt x="643" y="3453"/>
                    <a:pt x="643" y="3048"/>
                  </a:cubicBezTo>
                  <a:lnTo>
                    <a:pt x="643" y="1858"/>
                  </a:lnTo>
                  <a:close/>
                  <a:moveTo>
                    <a:pt x="3453" y="0"/>
                  </a:moveTo>
                  <a:lnTo>
                    <a:pt x="3453" y="619"/>
                  </a:lnTo>
                  <a:lnTo>
                    <a:pt x="4096" y="619"/>
                  </a:lnTo>
                  <a:lnTo>
                    <a:pt x="4096" y="1238"/>
                  </a:lnTo>
                  <a:lnTo>
                    <a:pt x="0" y="1238"/>
                  </a:lnTo>
                  <a:lnTo>
                    <a:pt x="0" y="3048"/>
                  </a:lnTo>
                  <a:cubicBezTo>
                    <a:pt x="0" y="3787"/>
                    <a:pt x="619" y="4406"/>
                    <a:pt x="1358" y="4406"/>
                  </a:cubicBezTo>
                  <a:lnTo>
                    <a:pt x="1881" y="4406"/>
                  </a:lnTo>
                  <a:cubicBezTo>
                    <a:pt x="2072" y="4620"/>
                    <a:pt x="2286" y="4834"/>
                    <a:pt x="2501" y="5025"/>
                  </a:cubicBezTo>
                  <a:lnTo>
                    <a:pt x="6263" y="5025"/>
                  </a:lnTo>
                  <a:cubicBezTo>
                    <a:pt x="7025" y="4453"/>
                    <a:pt x="7525" y="3548"/>
                    <a:pt x="7525" y="2524"/>
                  </a:cubicBezTo>
                  <a:lnTo>
                    <a:pt x="7525" y="1238"/>
                  </a:lnTo>
                  <a:lnTo>
                    <a:pt x="4692" y="1238"/>
                  </a:lnTo>
                  <a:lnTo>
                    <a:pt x="4692" y="619"/>
                  </a:lnTo>
                  <a:lnTo>
                    <a:pt x="5335" y="619"/>
                  </a:lnTo>
                  <a:lnTo>
                    <a:pt x="53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06" name="Google Shape;1106;p75"/>
            <p:cNvSpPr/>
            <p:nvPr/>
          </p:nvSpPr>
          <p:spPr>
            <a:xfrm>
              <a:off x="5623576" y="2722599"/>
              <a:ext cx="413060" cy="386826"/>
            </a:xfrm>
            <a:custGeom>
              <a:rect b="b" l="l" r="r" t="t"/>
              <a:pathLst>
                <a:path extrusionOk="0" h="8788" w="9384">
                  <a:moveTo>
                    <a:pt x="6263" y="1263"/>
                  </a:moveTo>
                  <a:lnTo>
                    <a:pt x="6263" y="1882"/>
                  </a:lnTo>
                  <a:lnTo>
                    <a:pt x="5620" y="1882"/>
                  </a:lnTo>
                  <a:lnTo>
                    <a:pt x="5620" y="1263"/>
                  </a:lnTo>
                  <a:close/>
                  <a:moveTo>
                    <a:pt x="7502" y="1263"/>
                  </a:moveTo>
                  <a:lnTo>
                    <a:pt x="7502" y="1882"/>
                  </a:lnTo>
                  <a:lnTo>
                    <a:pt x="6883" y="1882"/>
                  </a:lnTo>
                  <a:lnTo>
                    <a:pt x="6883" y="1263"/>
                  </a:lnTo>
                  <a:close/>
                  <a:moveTo>
                    <a:pt x="2167" y="0"/>
                  </a:moveTo>
                  <a:cubicBezTo>
                    <a:pt x="1429" y="0"/>
                    <a:pt x="786" y="548"/>
                    <a:pt x="643" y="1263"/>
                  </a:cubicBezTo>
                  <a:lnTo>
                    <a:pt x="0" y="1263"/>
                  </a:lnTo>
                  <a:lnTo>
                    <a:pt x="0" y="1882"/>
                  </a:lnTo>
                  <a:lnTo>
                    <a:pt x="643" y="1882"/>
                  </a:lnTo>
                  <a:cubicBezTo>
                    <a:pt x="786" y="2596"/>
                    <a:pt x="1429" y="3120"/>
                    <a:pt x="2167" y="3120"/>
                  </a:cubicBezTo>
                  <a:lnTo>
                    <a:pt x="7192" y="3120"/>
                  </a:lnTo>
                  <a:lnTo>
                    <a:pt x="7192" y="6287"/>
                  </a:lnTo>
                  <a:cubicBezTo>
                    <a:pt x="7192" y="7216"/>
                    <a:pt x="6859" y="8097"/>
                    <a:pt x="6216" y="8788"/>
                  </a:cubicBezTo>
                  <a:lnTo>
                    <a:pt x="9383" y="8788"/>
                  </a:lnTo>
                  <a:lnTo>
                    <a:pt x="9383" y="1572"/>
                  </a:lnTo>
                  <a:cubicBezTo>
                    <a:pt x="9383" y="715"/>
                    <a:pt x="8693" y="0"/>
                    <a:pt x="7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107" name="Google Shape;1107;p75"/>
          <p:cNvGrpSpPr/>
          <p:nvPr/>
        </p:nvGrpSpPr>
        <p:grpSpPr>
          <a:xfrm>
            <a:off x="4720563" y="1634238"/>
            <a:ext cx="329105" cy="329100"/>
            <a:chOff x="1524472" y="6511382"/>
            <a:chExt cx="468610" cy="468604"/>
          </a:xfrm>
        </p:grpSpPr>
        <p:sp>
          <p:nvSpPr>
            <p:cNvPr id="1108" name="Google Shape;1108;p75"/>
            <p:cNvSpPr/>
            <p:nvPr/>
          </p:nvSpPr>
          <p:spPr>
            <a:xfrm>
              <a:off x="1827393" y="6511382"/>
              <a:ext cx="165682" cy="109031"/>
            </a:xfrm>
            <a:custGeom>
              <a:rect b="b" l="l" r="r" t="t"/>
              <a:pathLst>
                <a:path extrusionOk="0" h="2477" w="3764">
                  <a:moveTo>
                    <a:pt x="1" y="0"/>
                  </a:moveTo>
                  <a:lnTo>
                    <a:pt x="1" y="2477"/>
                  </a:lnTo>
                  <a:lnTo>
                    <a:pt x="24" y="2477"/>
                  </a:lnTo>
                  <a:cubicBezTo>
                    <a:pt x="596" y="2477"/>
                    <a:pt x="1096" y="2096"/>
                    <a:pt x="1239" y="1548"/>
                  </a:cubicBezTo>
                  <a:lnTo>
                    <a:pt x="3763" y="1548"/>
                  </a:lnTo>
                  <a:lnTo>
                    <a:pt x="3763" y="929"/>
                  </a:lnTo>
                  <a:lnTo>
                    <a:pt x="1239" y="929"/>
                  </a:lnTo>
                  <a:cubicBezTo>
                    <a:pt x="1096" y="381"/>
                    <a:pt x="596" y="0"/>
                    <a:pt x="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09" name="Google Shape;1109;p75"/>
            <p:cNvSpPr/>
            <p:nvPr/>
          </p:nvSpPr>
          <p:spPr>
            <a:xfrm>
              <a:off x="1772901" y="6511382"/>
              <a:ext cx="27291" cy="164625"/>
            </a:xfrm>
            <a:custGeom>
              <a:rect b="b" l="l" r="r" t="t"/>
              <a:pathLst>
                <a:path extrusionOk="0" h="3740" w="620">
                  <a:moveTo>
                    <a:pt x="0" y="0"/>
                  </a:moveTo>
                  <a:lnTo>
                    <a:pt x="0" y="3739"/>
                  </a:lnTo>
                  <a:lnTo>
                    <a:pt x="619" y="3739"/>
                  </a:lnTo>
                  <a:lnTo>
                    <a:pt x="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0" name="Google Shape;1110;p75"/>
            <p:cNvSpPr/>
            <p:nvPr/>
          </p:nvSpPr>
          <p:spPr>
            <a:xfrm>
              <a:off x="1717352" y="6511382"/>
              <a:ext cx="27291" cy="164625"/>
            </a:xfrm>
            <a:custGeom>
              <a:rect b="b" l="l" r="r" t="t"/>
              <a:pathLst>
                <a:path extrusionOk="0" h="3740" w="620">
                  <a:moveTo>
                    <a:pt x="0" y="0"/>
                  </a:moveTo>
                  <a:lnTo>
                    <a:pt x="0" y="3739"/>
                  </a:lnTo>
                  <a:lnTo>
                    <a:pt x="619" y="3739"/>
                  </a:lnTo>
                  <a:lnTo>
                    <a:pt x="6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1" name="Google Shape;1111;p75"/>
            <p:cNvSpPr/>
            <p:nvPr/>
          </p:nvSpPr>
          <p:spPr>
            <a:xfrm>
              <a:off x="1524472" y="6703206"/>
              <a:ext cx="468610" cy="54538"/>
            </a:xfrm>
            <a:custGeom>
              <a:rect b="b" l="l" r="r" t="t"/>
              <a:pathLst>
                <a:path extrusionOk="0" h="1239" w="10646">
                  <a:moveTo>
                    <a:pt x="1548" y="0"/>
                  </a:moveTo>
                  <a:lnTo>
                    <a:pt x="1548" y="619"/>
                  </a:lnTo>
                  <a:lnTo>
                    <a:pt x="0" y="619"/>
                  </a:lnTo>
                  <a:lnTo>
                    <a:pt x="0" y="1239"/>
                  </a:lnTo>
                  <a:lnTo>
                    <a:pt x="10645" y="1239"/>
                  </a:lnTo>
                  <a:lnTo>
                    <a:pt x="10645" y="619"/>
                  </a:lnTo>
                  <a:lnTo>
                    <a:pt x="9073" y="619"/>
                  </a:lnTo>
                  <a:lnTo>
                    <a:pt x="907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2" name="Google Shape;1112;p75"/>
            <p:cNvSpPr/>
            <p:nvPr/>
          </p:nvSpPr>
          <p:spPr>
            <a:xfrm>
              <a:off x="1592609" y="6784944"/>
              <a:ext cx="331276" cy="195042"/>
            </a:xfrm>
            <a:custGeom>
              <a:rect b="b" l="l" r="r" t="t"/>
              <a:pathLst>
                <a:path extrusionOk="0" h="4431" w="7526">
                  <a:moveTo>
                    <a:pt x="0" y="1"/>
                  </a:moveTo>
                  <a:lnTo>
                    <a:pt x="0" y="2978"/>
                  </a:lnTo>
                  <a:cubicBezTo>
                    <a:pt x="0" y="3787"/>
                    <a:pt x="643" y="4430"/>
                    <a:pt x="1453" y="4430"/>
                  </a:cubicBezTo>
                  <a:lnTo>
                    <a:pt x="6097" y="4430"/>
                  </a:lnTo>
                  <a:cubicBezTo>
                    <a:pt x="6906" y="4430"/>
                    <a:pt x="7525" y="3787"/>
                    <a:pt x="7525" y="2978"/>
                  </a:cubicBezTo>
                  <a:lnTo>
                    <a:pt x="75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113" name="Google Shape;1113;p75"/>
          <p:cNvGrpSpPr/>
          <p:nvPr/>
        </p:nvGrpSpPr>
        <p:grpSpPr>
          <a:xfrm>
            <a:off x="5438327" y="1634238"/>
            <a:ext cx="329099" cy="328358"/>
            <a:chOff x="2546491" y="6511382"/>
            <a:chExt cx="468601" cy="467547"/>
          </a:xfrm>
        </p:grpSpPr>
        <p:sp>
          <p:nvSpPr>
            <p:cNvPr id="1114" name="Google Shape;1114;p75"/>
            <p:cNvSpPr/>
            <p:nvPr/>
          </p:nvSpPr>
          <p:spPr>
            <a:xfrm>
              <a:off x="2670177" y="6511382"/>
              <a:ext cx="221232" cy="159387"/>
            </a:xfrm>
            <a:custGeom>
              <a:rect b="b" l="l" r="r" t="t"/>
              <a:pathLst>
                <a:path extrusionOk="0" h="3621" w="5026">
                  <a:moveTo>
                    <a:pt x="3358" y="0"/>
                  </a:moveTo>
                  <a:cubicBezTo>
                    <a:pt x="3001" y="0"/>
                    <a:pt x="2668" y="119"/>
                    <a:pt x="2358" y="334"/>
                  </a:cubicBezTo>
                  <a:cubicBezTo>
                    <a:pt x="2191" y="477"/>
                    <a:pt x="2025" y="572"/>
                    <a:pt x="1834" y="667"/>
                  </a:cubicBezTo>
                  <a:lnTo>
                    <a:pt x="1715" y="739"/>
                  </a:lnTo>
                  <a:cubicBezTo>
                    <a:pt x="1477" y="858"/>
                    <a:pt x="1215" y="953"/>
                    <a:pt x="905" y="1000"/>
                  </a:cubicBezTo>
                  <a:cubicBezTo>
                    <a:pt x="381" y="1120"/>
                    <a:pt x="0" y="1596"/>
                    <a:pt x="0" y="2144"/>
                  </a:cubicBezTo>
                  <a:lnTo>
                    <a:pt x="0" y="3620"/>
                  </a:lnTo>
                  <a:lnTo>
                    <a:pt x="5025" y="3620"/>
                  </a:lnTo>
                  <a:lnTo>
                    <a:pt x="5025" y="1667"/>
                  </a:lnTo>
                  <a:cubicBezTo>
                    <a:pt x="5025" y="1215"/>
                    <a:pt x="4859" y="810"/>
                    <a:pt x="4549" y="477"/>
                  </a:cubicBezTo>
                  <a:cubicBezTo>
                    <a:pt x="4239" y="167"/>
                    <a:pt x="3811" y="0"/>
                    <a:pt x="3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5" name="Google Shape;1115;p75"/>
            <p:cNvSpPr/>
            <p:nvPr/>
          </p:nvSpPr>
          <p:spPr>
            <a:xfrm>
              <a:off x="2670177" y="6819541"/>
              <a:ext cx="221232" cy="159387"/>
            </a:xfrm>
            <a:custGeom>
              <a:rect b="b" l="l" r="r" t="t"/>
              <a:pathLst>
                <a:path extrusionOk="0" h="3621" w="5026">
                  <a:moveTo>
                    <a:pt x="0" y="1"/>
                  </a:moveTo>
                  <a:lnTo>
                    <a:pt x="0" y="1953"/>
                  </a:lnTo>
                  <a:cubicBezTo>
                    <a:pt x="0" y="2406"/>
                    <a:pt x="167" y="2835"/>
                    <a:pt x="477" y="3144"/>
                  </a:cubicBezTo>
                  <a:cubicBezTo>
                    <a:pt x="786" y="3454"/>
                    <a:pt x="1215" y="3620"/>
                    <a:pt x="1644" y="3620"/>
                  </a:cubicBezTo>
                  <a:cubicBezTo>
                    <a:pt x="2025" y="3620"/>
                    <a:pt x="2358" y="3501"/>
                    <a:pt x="2644" y="3287"/>
                  </a:cubicBezTo>
                  <a:cubicBezTo>
                    <a:pt x="2834" y="3144"/>
                    <a:pt x="3001" y="3049"/>
                    <a:pt x="3168" y="2954"/>
                  </a:cubicBezTo>
                  <a:lnTo>
                    <a:pt x="3311" y="2882"/>
                  </a:lnTo>
                  <a:cubicBezTo>
                    <a:pt x="3549" y="2763"/>
                    <a:pt x="3811" y="2668"/>
                    <a:pt x="4096" y="2620"/>
                  </a:cubicBezTo>
                  <a:cubicBezTo>
                    <a:pt x="4644" y="2501"/>
                    <a:pt x="5025" y="2025"/>
                    <a:pt x="5025" y="1501"/>
                  </a:cubicBezTo>
                  <a:lnTo>
                    <a:pt x="502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6" name="Google Shape;1116;p75"/>
            <p:cNvSpPr/>
            <p:nvPr/>
          </p:nvSpPr>
          <p:spPr>
            <a:xfrm>
              <a:off x="2546491" y="6728339"/>
              <a:ext cx="65014" cy="34642"/>
            </a:xfrm>
            <a:custGeom>
              <a:rect b="b" l="l" r="r" t="t"/>
              <a:pathLst>
                <a:path extrusionOk="0" h="787" w="1477">
                  <a:moveTo>
                    <a:pt x="405" y="1"/>
                  </a:moveTo>
                  <a:cubicBezTo>
                    <a:pt x="191" y="1"/>
                    <a:pt x="24" y="168"/>
                    <a:pt x="0" y="382"/>
                  </a:cubicBezTo>
                  <a:cubicBezTo>
                    <a:pt x="0" y="596"/>
                    <a:pt x="167" y="787"/>
                    <a:pt x="405" y="787"/>
                  </a:cubicBezTo>
                  <a:lnTo>
                    <a:pt x="1477" y="787"/>
                  </a:lnTo>
                  <a:lnTo>
                    <a:pt x="1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7" name="Google Shape;1117;p75"/>
            <p:cNvSpPr/>
            <p:nvPr/>
          </p:nvSpPr>
          <p:spPr>
            <a:xfrm>
              <a:off x="2950034" y="6728339"/>
              <a:ext cx="65058" cy="34642"/>
            </a:xfrm>
            <a:custGeom>
              <a:rect b="b" l="l" r="r" t="t"/>
              <a:pathLst>
                <a:path extrusionOk="0" h="787" w="1478">
                  <a:moveTo>
                    <a:pt x="1" y="1"/>
                  </a:moveTo>
                  <a:lnTo>
                    <a:pt x="1" y="787"/>
                  </a:lnTo>
                  <a:lnTo>
                    <a:pt x="1073" y="787"/>
                  </a:lnTo>
                  <a:cubicBezTo>
                    <a:pt x="1287" y="787"/>
                    <a:pt x="1477" y="596"/>
                    <a:pt x="1454" y="382"/>
                  </a:cubicBezTo>
                  <a:cubicBezTo>
                    <a:pt x="1454" y="168"/>
                    <a:pt x="1287" y="1"/>
                    <a:pt x="1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18" name="Google Shape;1118;p75"/>
            <p:cNvSpPr/>
            <p:nvPr/>
          </p:nvSpPr>
          <p:spPr>
            <a:xfrm>
              <a:off x="2638706" y="6697968"/>
              <a:ext cx="284133" cy="95430"/>
            </a:xfrm>
            <a:custGeom>
              <a:rect b="b" l="l" r="r" t="t"/>
              <a:pathLst>
                <a:path extrusionOk="0" h="2168" w="6455">
                  <a:moveTo>
                    <a:pt x="1" y="0"/>
                  </a:moveTo>
                  <a:lnTo>
                    <a:pt x="1" y="2167"/>
                  </a:lnTo>
                  <a:lnTo>
                    <a:pt x="6455" y="2167"/>
                  </a:lnTo>
                  <a:lnTo>
                    <a:pt x="64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
        <p:nvSpPr>
          <p:cNvPr id="1119" name="Google Shape;1119;p75"/>
          <p:cNvSpPr/>
          <p:nvPr/>
        </p:nvSpPr>
        <p:spPr>
          <a:xfrm>
            <a:off x="6203861" y="1633530"/>
            <a:ext cx="251782" cy="329148"/>
          </a:xfrm>
          <a:custGeom>
            <a:rect b="b" l="l" r="r" t="t"/>
            <a:pathLst>
              <a:path extrusionOk="0" h="10646" w="8145">
                <a:moveTo>
                  <a:pt x="5644" y="3120"/>
                </a:moveTo>
                <a:lnTo>
                  <a:pt x="5644" y="3763"/>
                </a:lnTo>
                <a:lnTo>
                  <a:pt x="5025" y="3763"/>
                </a:lnTo>
                <a:lnTo>
                  <a:pt x="5025" y="3120"/>
                </a:lnTo>
                <a:close/>
                <a:moveTo>
                  <a:pt x="6907" y="3120"/>
                </a:moveTo>
                <a:lnTo>
                  <a:pt x="6907" y="3763"/>
                </a:lnTo>
                <a:lnTo>
                  <a:pt x="6264" y="3763"/>
                </a:lnTo>
                <a:lnTo>
                  <a:pt x="6264" y="3120"/>
                </a:lnTo>
                <a:close/>
                <a:moveTo>
                  <a:pt x="3120" y="0"/>
                </a:moveTo>
                <a:lnTo>
                  <a:pt x="3120" y="643"/>
                </a:lnTo>
                <a:lnTo>
                  <a:pt x="1239" y="643"/>
                </a:lnTo>
                <a:lnTo>
                  <a:pt x="1239" y="3454"/>
                </a:lnTo>
                <a:cubicBezTo>
                  <a:pt x="1239" y="4311"/>
                  <a:pt x="1929" y="5001"/>
                  <a:pt x="2810" y="5001"/>
                </a:cubicBezTo>
                <a:lnTo>
                  <a:pt x="3120" y="5001"/>
                </a:lnTo>
                <a:lnTo>
                  <a:pt x="3120" y="6240"/>
                </a:lnTo>
                <a:lnTo>
                  <a:pt x="0" y="6240"/>
                </a:lnTo>
                <a:lnTo>
                  <a:pt x="0" y="7216"/>
                </a:lnTo>
                <a:cubicBezTo>
                  <a:pt x="0" y="9121"/>
                  <a:pt x="1524" y="10645"/>
                  <a:pt x="3430" y="10645"/>
                </a:cubicBezTo>
                <a:cubicBezTo>
                  <a:pt x="5311" y="10645"/>
                  <a:pt x="6859" y="9121"/>
                  <a:pt x="6859" y="7216"/>
                </a:cubicBezTo>
                <a:lnTo>
                  <a:pt x="6859" y="6240"/>
                </a:lnTo>
                <a:lnTo>
                  <a:pt x="3739" y="6240"/>
                </a:lnTo>
                <a:lnTo>
                  <a:pt x="3739" y="5001"/>
                </a:lnTo>
                <a:lnTo>
                  <a:pt x="8145" y="5001"/>
                </a:lnTo>
                <a:lnTo>
                  <a:pt x="8145" y="1882"/>
                </a:lnTo>
                <a:lnTo>
                  <a:pt x="5644" y="1882"/>
                </a:lnTo>
                <a:cubicBezTo>
                  <a:pt x="5478" y="1882"/>
                  <a:pt x="5335" y="1739"/>
                  <a:pt x="5335" y="1572"/>
                </a:cubicBezTo>
                <a:lnTo>
                  <a:pt x="5335" y="1263"/>
                </a:lnTo>
                <a:lnTo>
                  <a:pt x="8145" y="1263"/>
                </a:lnTo>
                <a:lnTo>
                  <a:pt x="8145" y="643"/>
                </a:lnTo>
                <a:lnTo>
                  <a:pt x="3739" y="643"/>
                </a:lnTo>
                <a:lnTo>
                  <a:pt x="373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nvGrpSpPr>
          <p:cNvPr id="1120" name="Google Shape;1120;p75"/>
          <p:cNvGrpSpPr/>
          <p:nvPr/>
        </p:nvGrpSpPr>
        <p:grpSpPr>
          <a:xfrm>
            <a:off x="6864272" y="1634238"/>
            <a:ext cx="329136" cy="329098"/>
            <a:chOff x="4576884" y="6511382"/>
            <a:chExt cx="468654" cy="468600"/>
          </a:xfrm>
        </p:grpSpPr>
        <p:sp>
          <p:nvSpPr>
            <p:cNvPr id="1121" name="Google Shape;1121;p75"/>
            <p:cNvSpPr/>
            <p:nvPr/>
          </p:nvSpPr>
          <p:spPr>
            <a:xfrm>
              <a:off x="4701627" y="6511382"/>
              <a:ext cx="220176" cy="119552"/>
            </a:xfrm>
            <a:custGeom>
              <a:rect b="b" l="l" r="r" t="t"/>
              <a:pathLst>
                <a:path extrusionOk="0" h="2716" w="5002">
                  <a:moveTo>
                    <a:pt x="1" y="0"/>
                  </a:moveTo>
                  <a:lnTo>
                    <a:pt x="1" y="2715"/>
                  </a:lnTo>
                  <a:cubicBezTo>
                    <a:pt x="787" y="2358"/>
                    <a:pt x="1620" y="2167"/>
                    <a:pt x="2501" y="2167"/>
                  </a:cubicBezTo>
                  <a:cubicBezTo>
                    <a:pt x="3383" y="2167"/>
                    <a:pt x="4216" y="2358"/>
                    <a:pt x="5002" y="2715"/>
                  </a:cubicBezTo>
                  <a:lnTo>
                    <a:pt x="50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2" name="Google Shape;1122;p75"/>
            <p:cNvSpPr/>
            <p:nvPr/>
          </p:nvSpPr>
          <p:spPr>
            <a:xfrm>
              <a:off x="4889269" y="6658133"/>
              <a:ext cx="77603" cy="81785"/>
            </a:xfrm>
            <a:custGeom>
              <a:rect b="b" l="l" r="r" t="t"/>
              <a:pathLst>
                <a:path extrusionOk="0" h="1858" w="1763">
                  <a:moveTo>
                    <a:pt x="548" y="0"/>
                  </a:moveTo>
                  <a:lnTo>
                    <a:pt x="1" y="1358"/>
                  </a:lnTo>
                  <a:cubicBezTo>
                    <a:pt x="263" y="1501"/>
                    <a:pt x="501" y="1667"/>
                    <a:pt x="715" y="1858"/>
                  </a:cubicBezTo>
                  <a:lnTo>
                    <a:pt x="1763" y="810"/>
                  </a:lnTo>
                  <a:cubicBezTo>
                    <a:pt x="1406" y="477"/>
                    <a:pt x="1001" y="215"/>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3" name="Google Shape;1123;p75"/>
            <p:cNvSpPr/>
            <p:nvPr/>
          </p:nvSpPr>
          <p:spPr>
            <a:xfrm>
              <a:off x="4670199" y="6727327"/>
              <a:ext cx="283077" cy="190816"/>
            </a:xfrm>
            <a:custGeom>
              <a:rect b="b" l="l" r="r" t="t"/>
              <a:pathLst>
                <a:path extrusionOk="0" h="4335" w="6431">
                  <a:moveTo>
                    <a:pt x="3215" y="0"/>
                  </a:moveTo>
                  <a:cubicBezTo>
                    <a:pt x="1429" y="0"/>
                    <a:pt x="0" y="1453"/>
                    <a:pt x="0" y="3215"/>
                  </a:cubicBezTo>
                  <a:lnTo>
                    <a:pt x="0" y="4334"/>
                  </a:lnTo>
                  <a:lnTo>
                    <a:pt x="1096" y="4334"/>
                  </a:lnTo>
                  <a:cubicBezTo>
                    <a:pt x="1024" y="4120"/>
                    <a:pt x="1001" y="3906"/>
                    <a:pt x="1001" y="3715"/>
                  </a:cubicBezTo>
                  <a:cubicBezTo>
                    <a:pt x="1001" y="3239"/>
                    <a:pt x="1144" y="2810"/>
                    <a:pt x="1405" y="2429"/>
                  </a:cubicBezTo>
                  <a:lnTo>
                    <a:pt x="1525" y="2262"/>
                  </a:lnTo>
                  <a:lnTo>
                    <a:pt x="1977" y="2334"/>
                  </a:lnTo>
                  <a:cubicBezTo>
                    <a:pt x="2048" y="2024"/>
                    <a:pt x="2191" y="1762"/>
                    <a:pt x="2406" y="1572"/>
                  </a:cubicBezTo>
                  <a:cubicBezTo>
                    <a:pt x="2860" y="1139"/>
                    <a:pt x="3492" y="1119"/>
                    <a:pt x="3639" y="1119"/>
                  </a:cubicBezTo>
                  <a:cubicBezTo>
                    <a:pt x="3654" y="1119"/>
                    <a:pt x="3664" y="1119"/>
                    <a:pt x="3668" y="1119"/>
                  </a:cubicBezTo>
                  <a:lnTo>
                    <a:pt x="3930" y="1143"/>
                  </a:lnTo>
                  <a:lnTo>
                    <a:pt x="3954" y="1405"/>
                  </a:lnTo>
                  <a:cubicBezTo>
                    <a:pt x="3977" y="1810"/>
                    <a:pt x="4144" y="2096"/>
                    <a:pt x="4454" y="2286"/>
                  </a:cubicBezTo>
                  <a:cubicBezTo>
                    <a:pt x="4692" y="2453"/>
                    <a:pt x="4930" y="2477"/>
                    <a:pt x="4930" y="2477"/>
                  </a:cubicBezTo>
                  <a:lnTo>
                    <a:pt x="5097" y="2501"/>
                  </a:lnTo>
                  <a:lnTo>
                    <a:pt x="5168" y="2643"/>
                  </a:lnTo>
                  <a:cubicBezTo>
                    <a:pt x="5335" y="2953"/>
                    <a:pt x="5430" y="3334"/>
                    <a:pt x="5430" y="3691"/>
                  </a:cubicBezTo>
                  <a:cubicBezTo>
                    <a:pt x="5430" y="3906"/>
                    <a:pt x="5406" y="4120"/>
                    <a:pt x="5335" y="4334"/>
                  </a:cubicBezTo>
                  <a:lnTo>
                    <a:pt x="6430" y="4334"/>
                  </a:lnTo>
                  <a:lnTo>
                    <a:pt x="6430" y="3215"/>
                  </a:lnTo>
                  <a:cubicBezTo>
                    <a:pt x="6430" y="1453"/>
                    <a:pt x="5001" y="0"/>
                    <a:pt x="3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4" name="Google Shape;1124;p75"/>
            <p:cNvSpPr/>
            <p:nvPr/>
          </p:nvSpPr>
          <p:spPr>
            <a:xfrm>
              <a:off x="4741462" y="6805940"/>
              <a:ext cx="140504" cy="112201"/>
            </a:xfrm>
            <a:custGeom>
              <a:rect b="b" l="l" r="r" t="t"/>
              <a:pathLst>
                <a:path extrusionOk="0" h="2549" w="3192">
                  <a:moveTo>
                    <a:pt x="1763" y="0"/>
                  </a:moveTo>
                  <a:cubicBezTo>
                    <a:pt x="1596" y="24"/>
                    <a:pt x="1382" y="95"/>
                    <a:pt x="1215" y="238"/>
                  </a:cubicBezTo>
                  <a:cubicBezTo>
                    <a:pt x="1049" y="405"/>
                    <a:pt x="977" y="619"/>
                    <a:pt x="953" y="905"/>
                  </a:cubicBezTo>
                  <a:lnTo>
                    <a:pt x="953" y="1262"/>
                  </a:lnTo>
                  <a:lnTo>
                    <a:pt x="191" y="1143"/>
                  </a:lnTo>
                  <a:cubicBezTo>
                    <a:pt x="72" y="1381"/>
                    <a:pt x="1" y="1643"/>
                    <a:pt x="1" y="1905"/>
                  </a:cubicBezTo>
                  <a:cubicBezTo>
                    <a:pt x="1" y="2143"/>
                    <a:pt x="48" y="2358"/>
                    <a:pt x="144" y="2548"/>
                  </a:cubicBezTo>
                  <a:lnTo>
                    <a:pt x="3049" y="2548"/>
                  </a:lnTo>
                  <a:cubicBezTo>
                    <a:pt x="3144" y="2358"/>
                    <a:pt x="3192" y="2143"/>
                    <a:pt x="3192" y="1929"/>
                  </a:cubicBezTo>
                  <a:cubicBezTo>
                    <a:pt x="3192" y="1691"/>
                    <a:pt x="3144" y="1477"/>
                    <a:pt x="3049" y="1286"/>
                  </a:cubicBezTo>
                  <a:cubicBezTo>
                    <a:pt x="2906" y="1238"/>
                    <a:pt x="2716" y="1191"/>
                    <a:pt x="2525" y="1048"/>
                  </a:cubicBezTo>
                  <a:cubicBezTo>
                    <a:pt x="2239" y="881"/>
                    <a:pt x="1906" y="548"/>
                    <a:pt x="17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5" name="Google Shape;1125;p75"/>
            <p:cNvSpPr/>
            <p:nvPr/>
          </p:nvSpPr>
          <p:spPr>
            <a:xfrm>
              <a:off x="4576884" y="6945340"/>
              <a:ext cx="468654" cy="34642"/>
            </a:xfrm>
            <a:custGeom>
              <a:rect b="b" l="l" r="r" t="t"/>
              <a:pathLst>
                <a:path extrusionOk="0" h="787" w="10647">
                  <a:moveTo>
                    <a:pt x="1" y="0"/>
                  </a:moveTo>
                  <a:lnTo>
                    <a:pt x="1" y="786"/>
                  </a:lnTo>
                  <a:lnTo>
                    <a:pt x="10646" y="786"/>
                  </a:lnTo>
                  <a:lnTo>
                    <a:pt x="106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6" name="Google Shape;1126;p75"/>
            <p:cNvSpPr/>
            <p:nvPr/>
          </p:nvSpPr>
          <p:spPr>
            <a:xfrm>
              <a:off x="4735167" y="6635068"/>
              <a:ext cx="62945" cy="72365"/>
            </a:xfrm>
            <a:custGeom>
              <a:rect b="b" l="l" r="r" t="t"/>
              <a:pathLst>
                <a:path extrusionOk="0" h="1644" w="1430">
                  <a:moveTo>
                    <a:pt x="1430" y="0"/>
                  </a:moveTo>
                  <a:cubicBezTo>
                    <a:pt x="930" y="24"/>
                    <a:pt x="453" y="119"/>
                    <a:pt x="1" y="286"/>
                  </a:cubicBezTo>
                  <a:lnTo>
                    <a:pt x="549" y="1644"/>
                  </a:lnTo>
                  <a:cubicBezTo>
                    <a:pt x="834" y="1548"/>
                    <a:pt x="1120" y="1501"/>
                    <a:pt x="1430" y="1477"/>
                  </a:cubicBezTo>
                  <a:lnTo>
                    <a:pt x="14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7" name="Google Shape;1127;p75"/>
            <p:cNvSpPr/>
            <p:nvPr/>
          </p:nvSpPr>
          <p:spPr>
            <a:xfrm>
              <a:off x="4601005" y="6712625"/>
              <a:ext cx="81829" cy="78659"/>
            </a:xfrm>
            <a:custGeom>
              <a:rect b="b" l="l" r="r" t="t"/>
              <a:pathLst>
                <a:path extrusionOk="0" h="1787" w="1859">
                  <a:moveTo>
                    <a:pt x="810" y="1"/>
                  </a:moveTo>
                  <a:cubicBezTo>
                    <a:pt x="477" y="382"/>
                    <a:pt x="215" y="787"/>
                    <a:pt x="1" y="1215"/>
                  </a:cubicBezTo>
                  <a:lnTo>
                    <a:pt x="1358" y="1787"/>
                  </a:lnTo>
                  <a:cubicBezTo>
                    <a:pt x="1501" y="1525"/>
                    <a:pt x="1668" y="1287"/>
                    <a:pt x="1858" y="1048"/>
                  </a:cubicBezTo>
                  <a:lnTo>
                    <a:pt x="8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8" name="Google Shape;1128;p75"/>
            <p:cNvSpPr/>
            <p:nvPr/>
          </p:nvSpPr>
          <p:spPr>
            <a:xfrm>
              <a:off x="4577940" y="6792295"/>
              <a:ext cx="72365" cy="62945"/>
            </a:xfrm>
            <a:custGeom>
              <a:rect b="b" l="l" r="r" t="t"/>
              <a:pathLst>
                <a:path extrusionOk="0" h="1430" w="1644">
                  <a:moveTo>
                    <a:pt x="287" y="1"/>
                  </a:moveTo>
                  <a:cubicBezTo>
                    <a:pt x="120" y="453"/>
                    <a:pt x="25" y="929"/>
                    <a:pt x="1" y="1429"/>
                  </a:cubicBezTo>
                  <a:lnTo>
                    <a:pt x="1477" y="1429"/>
                  </a:lnTo>
                  <a:cubicBezTo>
                    <a:pt x="1501" y="1120"/>
                    <a:pt x="1573" y="834"/>
                    <a:pt x="1644" y="548"/>
                  </a:cubicBezTo>
                  <a:lnTo>
                    <a:pt x="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29" name="Google Shape;1129;p75"/>
            <p:cNvSpPr/>
            <p:nvPr/>
          </p:nvSpPr>
          <p:spPr>
            <a:xfrm>
              <a:off x="4825313" y="6635068"/>
              <a:ext cx="62945" cy="72365"/>
            </a:xfrm>
            <a:custGeom>
              <a:rect b="b" l="l" r="r" t="t"/>
              <a:pathLst>
                <a:path extrusionOk="0" h="1644" w="1430">
                  <a:moveTo>
                    <a:pt x="1" y="0"/>
                  </a:moveTo>
                  <a:lnTo>
                    <a:pt x="1" y="1477"/>
                  </a:lnTo>
                  <a:cubicBezTo>
                    <a:pt x="311" y="1501"/>
                    <a:pt x="596" y="1548"/>
                    <a:pt x="858" y="1644"/>
                  </a:cubicBezTo>
                  <a:lnTo>
                    <a:pt x="1430" y="286"/>
                  </a:lnTo>
                  <a:cubicBezTo>
                    <a:pt x="977" y="119"/>
                    <a:pt x="501" y="24"/>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0" name="Google Shape;1130;p75"/>
            <p:cNvSpPr/>
            <p:nvPr/>
          </p:nvSpPr>
          <p:spPr>
            <a:xfrm>
              <a:off x="4980471" y="6882441"/>
              <a:ext cx="65058" cy="35698"/>
            </a:xfrm>
            <a:custGeom>
              <a:rect b="b" l="l" r="r" t="t"/>
              <a:pathLst>
                <a:path extrusionOk="0" h="811" w="1478">
                  <a:moveTo>
                    <a:pt x="1" y="1"/>
                  </a:moveTo>
                  <a:lnTo>
                    <a:pt x="1" y="810"/>
                  </a:lnTo>
                  <a:lnTo>
                    <a:pt x="1477" y="810"/>
                  </a:lnTo>
                  <a:lnTo>
                    <a:pt x="1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1" name="Google Shape;1131;p75"/>
            <p:cNvSpPr/>
            <p:nvPr/>
          </p:nvSpPr>
          <p:spPr>
            <a:xfrm>
              <a:off x="4973121" y="6792295"/>
              <a:ext cx="72409" cy="62945"/>
            </a:xfrm>
            <a:custGeom>
              <a:rect b="b" l="l" r="r" t="t"/>
              <a:pathLst>
                <a:path extrusionOk="0" h="1430" w="1645">
                  <a:moveTo>
                    <a:pt x="1358" y="1"/>
                  </a:moveTo>
                  <a:lnTo>
                    <a:pt x="1" y="548"/>
                  </a:lnTo>
                  <a:cubicBezTo>
                    <a:pt x="72" y="834"/>
                    <a:pt x="144" y="1120"/>
                    <a:pt x="168" y="1429"/>
                  </a:cubicBezTo>
                  <a:lnTo>
                    <a:pt x="1644" y="1429"/>
                  </a:lnTo>
                  <a:cubicBezTo>
                    <a:pt x="1620" y="929"/>
                    <a:pt x="1525" y="453"/>
                    <a:pt x="1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2" name="Google Shape;1132;p75"/>
            <p:cNvSpPr/>
            <p:nvPr/>
          </p:nvSpPr>
          <p:spPr>
            <a:xfrm>
              <a:off x="4576884" y="6882441"/>
              <a:ext cx="65058" cy="35698"/>
            </a:xfrm>
            <a:custGeom>
              <a:rect b="b" l="l" r="r" t="t"/>
              <a:pathLst>
                <a:path extrusionOk="0" h="811" w="1478">
                  <a:moveTo>
                    <a:pt x="1" y="1"/>
                  </a:moveTo>
                  <a:lnTo>
                    <a:pt x="1" y="810"/>
                  </a:lnTo>
                  <a:lnTo>
                    <a:pt x="1477" y="810"/>
                  </a:lnTo>
                  <a:lnTo>
                    <a:pt x="1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3" name="Google Shape;1133;p75"/>
            <p:cNvSpPr/>
            <p:nvPr/>
          </p:nvSpPr>
          <p:spPr>
            <a:xfrm>
              <a:off x="4940636" y="6712625"/>
              <a:ext cx="81829" cy="78659"/>
            </a:xfrm>
            <a:custGeom>
              <a:rect b="b" l="l" r="r" t="t"/>
              <a:pathLst>
                <a:path extrusionOk="0" h="1787" w="1859">
                  <a:moveTo>
                    <a:pt x="1048" y="1"/>
                  </a:moveTo>
                  <a:lnTo>
                    <a:pt x="1" y="1048"/>
                  </a:lnTo>
                  <a:cubicBezTo>
                    <a:pt x="191" y="1287"/>
                    <a:pt x="358" y="1525"/>
                    <a:pt x="477" y="1787"/>
                  </a:cubicBezTo>
                  <a:lnTo>
                    <a:pt x="1858" y="1215"/>
                  </a:lnTo>
                  <a:cubicBezTo>
                    <a:pt x="1644" y="787"/>
                    <a:pt x="1382" y="382"/>
                    <a:pt x="10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4" name="Google Shape;1134;p75"/>
            <p:cNvSpPr/>
            <p:nvPr/>
          </p:nvSpPr>
          <p:spPr>
            <a:xfrm>
              <a:off x="4655542" y="6658133"/>
              <a:ext cx="78659" cy="81785"/>
            </a:xfrm>
            <a:custGeom>
              <a:rect b="b" l="l" r="r" t="t"/>
              <a:pathLst>
                <a:path extrusionOk="0" h="1858" w="1787">
                  <a:moveTo>
                    <a:pt x="1215" y="0"/>
                  </a:moveTo>
                  <a:cubicBezTo>
                    <a:pt x="786" y="215"/>
                    <a:pt x="381" y="477"/>
                    <a:pt x="0" y="810"/>
                  </a:cubicBezTo>
                  <a:lnTo>
                    <a:pt x="1072" y="1858"/>
                  </a:lnTo>
                  <a:cubicBezTo>
                    <a:pt x="1286" y="1667"/>
                    <a:pt x="1524" y="1501"/>
                    <a:pt x="1786" y="1358"/>
                  </a:cubicBezTo>
                  <a:lnTo>
                    <a:pt x="12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135" name="Google Shape;1135;p75"/>
          <p:cNvGrpSpPr/>
          <p:nvPr/>
        </p:nvGrpSpPr>
        <p:grpSpPr>
          <a:xfrm>
            <a:off x="7623274" y="1634238"/>
            <a:ext cx="213519" cy="329105"/>
            <a:chOff x="5657621" y="6511382"/>
            <a:chExt cx="304029" cy="468610"/>
          </a:xfrm>
        </p:grpSpPr>
        <p:sp>
          <p:nvSpPr>
            <p:cNvPr id="1136" name="Google Shape;1136;p75"/>
            <p:cNvSpPr/>
            <p:nvPr/>
          </p:nvSpPr>
          <p:spPr>
            <a:xfrm>
              <a:off x="5740460" y="6703206"/>
              <a:ext cx="139447" cy="27291"/>
            </a:xfrm>
            <a:custGeom>
              <a:rect b="b" l="l" r="r" t="t"/>
              <a:pathLst>
                <a:path extrusionOk="0" h="620" w="3168">
                  <a:moveTo>
                    <a:pt x="0" y="0"/>
                  </a:moveTo>
                  <a:cubicBezTo>
                    <a:pt x="0" y="358"/>
                    <a:pt x="286" y="619"/>
                    <a:pt x="619" y="619"/>
                  </a:cubicBezTo>
                  <a:lnTo>
                    <a:pt x="2548" y="619"/>
                  </a:lnTo>
                  <a:cubicBezTo>
                    <a:pt x="2882" y="619"/>
                    <a:pt x="3167" y="358"/>
                    <a:pt x="3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7" name="Google Shape;1137;p75"/>
            <p:cNvSpPr/>
            <p:nvPr/>
          </p:nvSpPr>
          <p:spPr>
            <a:xfrm>
              <a:off x="5770832" y="6647657"/>
              <a:ext cx="78659" cy="28347"/>
            </a:xfrm>
            <a:custGeom>
              <a:rect b="b" l="l" r="r" t="t"/>
              <a:pathLst>
                <a:path extrusionOk="0" h="644" w="1787">
                  <a:moveTo>
                    <a:pt x="882" y="0"/>
                  </a:moveTo>
                  <a:cubicBezTo>
                    <a:pt x="477" y="0"/>
                    <a:pt x="120" y="262"/>
                    <a:pt x="1" y="643"/>
                  </a:cubicBezTo>
                  <a:lnTo>
                    <a:pt x="1787" y="643"/>
                  </a:lnTo>
                  <a:cubicBezTo>
                    <a:pt x="1668" y="262"/>
                    <a:pt x="1310" y="0"/>
                    <a:pt x="8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8" name="Google Shape;1138;p75"/>
            <p:cNvSpPr/>
            <p:nvPr/>
          </p:nvSpPr>
          <p:spPr>
            <a:xfrm>
              <a:off x="5657621" y="6511382"/>
              <a:ext cx="304029" cy="468610"/>
            </a:xfrm>
            <a:custGeom>
              <a:rect b="b" l="l" r="r" t="t"/>
              <a:pathLst>
                <a:path extrusionOk="0" h="10646" w="6907">
                  <a:moveTo>
                    <a:pt x="3454" y="2477"/>
                  </a:moveTo>
                  <a:cubicBezTo>
                    <a:pt x="4216" y="2477"/>
                    <a:pt x="4859" y="3025"/>
                    <a:pt x="5002" y="3739"/>
                  </a:cubicBezTo>
                  <a:lnTo>
                    <a:pt x="5669" y="3739"/>
                  </a:lnTo>
                  <a:lnTo>
                    <a:pt x="5669" y="4358"/>
                  </a:lnTo>
                  <a:cubicBezTo>
                    <a:pt x="5669" y="5049"/>
                    <a:pt x="5121" y="5597"/>
                    <a:pt x="4430" y="5597"/>
                  </a:cubicBezTo>
                  <a:lnTo>
                    <a:pt x="2501" y="5597"/>
                  </a:lnTo>
                  <a:cubicBezTo>
                    <a:pt x="1811" y="5597"/>
                    <a:pt x="1263" y="5049"/>
                    <a:pt x="1263" y="4358"/>
                  </a:cubicBezTo>
                  <a:lnTo>
                    <a:pt x="1263" y="3739"/>
                  </a:lnTo>
                  <a:lnTo>
                    <a:pt x="1906" y="3739"/>
                  </a:lnTo>
                  <a:cubicBezTo>
                    <a:pt x="2073" y="3025"/>
                    <a:pt x="2692" y="2477"/>
                    <a:pt x="3454" y="2477"/>
                  </a:cubicBezTo>
                  <a:close/>
                  <a:moveTo>
                    <a:pt x="1882" y="6216"/>
                  </a:moveTo>
                  <a:lnTo>
                    <a:pt x="1882" y="6859"/>
                  </a:lnTo>
                  <a:lnTo>
                    <a:pt x="1263" y="6859"/>
                  </a:lnTo>
                  <a:lnTo>
                    <a:pt x="1263" y="6216"/>
                  </a:lnTo>
                  <a:close/>
                  <a:moveTo>
                    <a:pt x="5669" y="6216"/>
                  </a:moveTo>
                  <a:lnTo>
                    <a:pt x="5669" y="6859"/>
                  </a:lnTo>
                  <a:lnTo>
                    <a:pt x="2501" y="6859"/>
                  </a:lnTo>
                  <a:lnTo>
                    <a:pt x="2501" y="6216"/>
                  </a:lnTo>
                  <a:close/>
                  <a:moveTo>
                    <a:pt x="1882" y="7478"/>
                  </a:moveTo>
                  <a:lnTo>
                    <a:pt x="1882" y="8097"/>
                  </a:lnTo>
                  <a:lnTo>
                    <a:pt x="1263" y="8097"/>
                  </a:lnTo>
                  <a:lnTo>
                    <a:pt x="1263" y="7478"/>
                  </a:lnTo>
                  <a:close/>
                  <a:moveTo>
                    <a:pt x="5669" y="7478"/>
                  </a:moveTo>
                  <a:lnTo>
                    <a:pt x="5669" y="8097"/>
                  </a:lnTo>
                  <a:lnTo>
                    <a:pt x="2501" y="8097"/>
                  </a:lnTo>
                  <a:lnTo>
                    <a:pt x="2501" y="7478"/>
                  </a:lnTo>
                  <a:close/>
                  <a:moveTo>
                    <a:pt x="3787" y="9383"/>
                  </a:moveTo>
                  <a:lnTo>
                    <a:pt x="3787" y="10002"/>
                  </a:lnTo>
                  <a:lnTo>
                    <a:pt x="3144" y="10002"/>
                  </a:lnTo>
                  <a:lnTo>
                    <a:pt x="3144" y="9383"/>
                  </a:lnTo>
                  <a:close/>
                  <a:moveTo>
                    <a:pt x="1" y="0"/>
                  </a:moveTo>
                  <a:lnTo>
                    <a:pt x="1" y="10645"/>
                  </a:lnTo>
                  <a:lnTo>
                    <a:pt x="6907" y="10645"/>
                  </a:lnTo>
                  <a:lnTo>
                    <a:pt x="6907" y="0"/>
                  </a:lnTo>
                  <a:lnTo>
                    <a:pt x="5669" y="0"/>
                  </a:lnTo>
                  <a:lnTo>
                    <a:pt x="5669" y="1239"/>
                  </a:lnTo>
                  <a:lnTo>
                    <a:pt x="1263" y="1239"/>
                  </a:lnTo>
                  <a:lnTo>
                    <a:pt x="12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139" name="Google Shape;1139;p75"/>
            <p:cNvSpPr/>
            <p:nvPr/>
          </p:nvSpPr>
          <p:spPr>
            <a:xfrm>
              <a:off x="5740460" y="6511382"/>
              <a:ext cx="139447" cy="27291"/>
            </a:xfrm>
            <a:custGeom>
              <a:rect b="b" l="l" r="r" t="t"/>
              <a:pathLst>
                <a:path extrusionOk="0" h="620" w="3168">
                  <a:moveTo>
                    <a:pt x="0" y="0"/>
                  </a:moveTo>
                  <a:lnTo>
                    <a:pt x="0" y="619"/>
                  </a:lnTo>
                  <a:lnTo>
                    <a:pt x="3167" y="619"/>
                  </a:lnTo>
                  <a:lnTo>
                    <a:pt x="31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76"/>
          <p:cNvSpPr txBox="1"/>
          <p:nvPr>
            <p:ph idx="1" type="body"/>
          </p:nvPr>
        </p:nvSpPr>
        <p:spPr>
          <a:xfrm>
            <a:off x="713225" y="1215750"/>
            <a:ext cx="7717500" cy="25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lang="en">
                <a:latin typeface="Bowlby One"/>
                <a:ea typeface="Bowlby One"/>
                <a:cs typeface="Bowlby One"/>
                <a:sym typeface="Bowlby One"/>
              </a:rPr>
              <a:t>Photos</a:t>
            </a:r>
            <a:endParaRPr>
              <a:latin typeface="Bowlby One"/>
              <a:ea typeface="Bowlby One"/>
              <a:cs typeface="Bowlby One"/>
              <a:sym typeface="Bowlby One"/>
            </a:endParaRPr>
          </a:p>
          <a:p>
            <a:pPr indent="-215900" lvl="0" marL="241300" rtl="0" algn="l">
              <a:spcBef>
                <a:spcPts val="0"/>
              </a:spcBef>
              <a:spcAft>
                <a:spcPts val="0"/>
              </a:spcAft>
              <a:buSzPts val="1400"/>
              <a:buFont typeface="Anaheim"/>
              <a:buChar char="●"/>
            </a:pPr>
            <a:r>
              <a:rPr lang="en" u="sng">
                <a:solidFill>
                  <a:schemeClr val="hlink"/>
                </a:solidFill>
                <a:hlinkClick r:id="rId3"/>
              </a:rPr>
              <a:t>High angle kid making food</a:t>
            </a:r>
            <a:endParaRPr/>
          </a:p>
          <a:p>
            <a:pPr indent="-215900" lvl="0" marL="241300" rtl="0" algn="l">
              <a:spcBef>
                <a:spcPts val="0"/>
              </a:spcBef>
              <a:spcAft>
                <a:spcPts val="0"/>
              </a:spcAft>
              <a:buSzPts val="1400"/>
              <a:buChar char="●"/>
            </a:pPr>
            <a:r>
              <a:rPr lang="en" u="sng">
                <a:solidFill>
                  <a:schemeClr val="hlink"/>
                </a:solidFill>
                <a:hlinkClick r:id="rId4"/>
              </a:rPr>
              <a:t>Adorable cute sisters in chef hat and aprons preparing food in kitchen</a:t>
            </a:r>
            <a:endParaRPr/>
          </a:p>
          <a:p>
            <a:pPr indent="-215900" lvl="0" marL="241300" rtl="0" algn="l">
              <a:spcBef>
                <a:spcPts val="0"/>
              </a:spcBef>
              <a:spcAft>
                <a:spcPts val="0"/>
              </a:spcAft>
              <a:buSzPts val="1400"/>
              <a:buChar char="●"/>
            </a:pPr>
            <a:r>
              <a:rPr lang="en" u="sng">
                <a:solidFill>
                  <a:schemeClr val="hlink"/>
                </a:solidFill>
                <a:hlinkClick r:id="rId5"/>
              </a:rPr>
              <a:t>Portrait of kid eating sandwich</a:t>
            </a:r>
            <a:endParaRPr/>
          </a:p>
          <a:p>
            <a:pPr indent="-215900" lvl="0" marL="241300" rtl="0" algn="l">
              <a:spcBef>
                <a:spcPts val="0"/>
              </a:spcBef>
              <a:spcAft>
                <a:spcPts val="0"/>
              </a:spcAft>
              <a:buSzPts val="1400"/>
              <a:buChar char="●"/>
            </a:pPr>
            <a:r>
              <a:rPr lang="en" u="sng">
                <a:solidFill>
                  <a:schemeClr val="hlink"/>
                </a:solidFill>
                <a:hlinkClick r:id="rId6"/>
              </a:rPr>
              <a:t>Kids eating hot dogs together</a:t>
            </a:r>
            <a:endParaRPr/>
          </a:p>
          <a:p>
            <a:pPr indent="-215900" lvl="0" marL="241300" rtl="0" algn="l">
              <a:spcBef>
                <a:spcPts val="0"/>
              </a:spcBef>
              <a:spcAft>
                <a:spcPts val="0"/>
              </a:spcAft>
              <a:buSzPts val="1400"/>
              <a:buChar char="●"/>
            </a:pPr>
            <a:r>
              <a:rPr lang="en" u="sng">
                <a:solidFill>
                  <a:schemeClr val="hlink"/>
                </a:solidFill>
                <a:hlinkClick r:id="rId7"/>
              </a:rPr>
              <a:t>Young woman helping her daughter cutting the carrot with knife on wooden table</a:t>
            </a:r>
            <a:endParaRPr/>
          </a:p>
          <a:p>
            <a:pPr indent="-215900" lvl="0" marL="241300" rtl="0" algn="l">
              <a:spcBef>
                <a:spcPts val="0"/>
              </a:spcBef>
              <a:spcAft>
                <a:spcPts val="0"/>
              </a:spcAft>
              <a:buSzPts val="1400"/>
              <a:buChar char="●"/>
            </a:pPr>
            <a:r>
              <a:rPr lang="en" u="sng">
                <a:solidFill>
                  <a:schemeClr val="hlink"/>
                </a:solidFill>
                <a:hlinkClick r:id="rId8"/>
              </a:rPr>
              <a:t>Close up kids eating sandwiches</a:t>
            </a:r>
            <a:endParaRPr/>
          </a:p>
          <a:p>
            <a:pPr indent="-215900" lvl="0" marL="241300" rtl="0" algn="l">
              <a:spcBef>
                <a:spcPts val="0"/>
              </a:spcBef>
              <a:spcAft>
                <a:spcPts val="0"/>
              </a:spcAft>
              <a:buSzPts val="1400"/>
              <a:buChar char="●"/>
            </a:pPr>
            <a:r>
              <a:rPr lang="en" u="sng">
                <a:hlinkClick r:id="rId9"/>
              </a:rPr>
              <a:t>Kid having fun cooking in</a:t>
            </a:r>
            <a:r>
              <a:rPr lang="en" u="sng">
                <a:hlinkClick r:id="rId10"/>
              </a:rPr>
              <a:t> the ki</a:t>
            </a:r>
            <a:r>
              <a:rPr lang="en" u="sng">
                <a:hlinkClick r:id="rId11"/>
              </a:rPr>
              <a:t>tchen at home</a:t>
            </a:r>
            <a:endParaRPr/>
          </a:p>
        </p:txBody>
      </p:sp>
      <p:sp>
        <p:nvSpPr>
          <p:cNvPr id="1145" name="Google Shape;1145;p7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a:t>
            </a:r>
            <a:r>
              <a:rPr lang="en">
                <a:solidFill>
                  <a:schemeClr val="accent4"/>
                </a:solidFill>
              </a:rPr>
              <a:t>resources</a:t>
            </a:r>
            <a:endParaRPr>
              <a:solidFill>
                <a:schemeClr val="accent4"/>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77"/>
          <p:cNvSpPr txBox="1"/>
          <p:nvPr>
            <p:ph idx="2" type="body"/>
          </p:nvPr>
        </p:nvSpPr>
        <p:spPr>
          <a:xfrm flipH="1">
            <a:off x="719875" y="1215750"/>
            <a:ext cx="3850800" cy="3388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Did you like the resources on this template? Get them for free at our other websites:</a:t>
            </a:r>
            <a:endParaRPr>
              <a:solidFill>
                <a:schemeClr val="dk1"/>
              </a:solidFill>
            </a:endParaRPr>
          </a:p>
          <a:p>
            <a:pPr indent="0" lvl="0" marL="0" rtl="0" algn="l">
              <a:spcBef>
                <a:spcPts val="1000"/>
              </a:spcBef>
              <a:spcAft>
                <a:spcPts val="0"/>
              </a:spcAft>
              <a:buNone/>
            </a:pPr>
            <a:r>
              <a:rPr lang="en">
                <a:latin typeface="Bowlby One"/>
                <a:ea typeface="Bowlby One"/>
                <a:cs typeface="Bowlby One"/>
                <a:sym typeface="Bowlby One"/>
              </a:rPr>
              <a:t>Icons</a:t>
            </a:r>
            <a:endParaRPr>
              <a:latin typeface="Bowlby One"/>
              <a:ea typeface="Bowlby One"/>
              <a:cs typeface="Bowlby One"/>
              <a:sym typeface="Bowlby One"/>
            </a:endParaRPr>
          </a:p>
          <a:p>
            <a:pPr indent="-203200" lvl="0" marL="241300" rtl="0" algn="l">
              <a:spcBef>
                <a:spcPts val="0"/>
              </a:spcBef>
              <a:spcAft>
                <a:spcPts val="0"/>
              </a:spcAft>
              <a:buSzPts val="1200"/>
              <a:buFont typeface="Anaheim"/>
              <a:buChar char="●"/>
            </a:pPr>
            <a:r>
              <a:rPr lang="en" u="sng">
                <a:solidFill>
                  <a:schemeClr val="hlink"/>
                </a:solidFill>
                <a:hlinkClick r:id="rId3"/>
              </a:rPr>
              <a:t>Icon Pack: Cooking | Filled</a:t>
            </a:r>
            <a:endParaRPr/>
          </a:p>
          <a:p>
            <a:pPr indent="0" lvl="0" marL="0" rtl="0" algn="l">
              <a:spcBef>
                <a:spcPts val="1000"/>
              </a:spcBef>
              <a:spcAft>
                <a:spcPts val="0"/>
              </a:spcAft>
              <a:buNone/>
            </a:pPr>
            <a:r>
              <a:rPr lang="en">
                <a:latin typeface="Bowlby One"/>
                <a:ea typeface="Bowlby One"/>
                <a:cs typeface="Bowlby One"/>
                <a:sym typeface="Bowlby One"/>
              </a:rPr>
              <a:t>Vectors</a:t>
            </a:r>
            <a:endParaRPr>
              <a:solidFill>
                <a:schemeClr val="dk1"/>
              </a:solidFill>
              <a:latin typeface="Bowlby One"/>
              <a:ea typeface="Bowlby One"/>
              <a:cs typeface="Bowlby One"/>
              <a:sym typeface="Bowlby One"/>
            </a:endParaRPr>
          </a:p>
          <a:p>
            <a:pPr indent="-203200" lvl="0" marL="241300" rtl="0" algn="l">
              <a:spcBef>
                <a:spcPts val="0"/>
              </a:spcBef>
              <a:spcAft>
                <a:spcPts val="0"/>
              </a:spcAft>
              <a:buClr>
                <a:schemeClr val="dk1"/>
              </a:buClr>
              <a:buSzPts val="1200"/>
              <a:buFont typeface="Anaheim"/>
              <a:buChar char="●"/>
            </a:pPr>
            <a:r>
              <a:rPr lang="en" u="sng">
                <a:solidFill>
                  <a:schemeClr val="hlink"/>
                </a:solidFill>
                <a:hlinkClick r:id="rId4"/>
              </a:rPr>
              <a:t>Banner template for diy tutorials</a:t>
            </a:r>
            <a:endParaRPr>
              <a:solidFill>
                <a:schemeClr val="dk1"/>
              </a:solidFill>
            </a:endParaRPr>
          </a:p>
          <a:p>
            <a:pPr indent="0" lvl="0" marL="0" rtl="0" algn="l">
              <a:spcBef>
                <a:spcPts val="1000"/>
              </a:spcBef>
              <a:spcAft>
                <a:spcPts val="0"/>
              </a:spcAft>
              <a:buNone/>
            </a:pPr>
            <a:r>
              <a:rPr lang="en">
                <a:latin typeface="Bowlby One"/>
                <a:ea typeface="Bowlby One"/>
                <a:cs typeface="Bowlby One"/>
                <a:sym typeface="Bowlby One"/>
              </a:rPr>
              <a:t>Photos</a:t>
            </a:r>
            <a:endParaRPr>
              <a:solidFill>
                <a:schemeClr val="dk1"/>
              </a:solidFill>
              <a:latin typeface="Bowlby One"/>
              <a:ea typeface="Bowlby One"/>
              <a:cs typeface="Bowlby One"/>
              <a:sym typeface="Bowlby One"/>
            </a:endParaRPr>
          </a:p>
          <a:p>
            <a:pPr indent="-203200" lvl="0" marL="241300" rtl="0" algn="l">
              <a:spcBef>
                <a:spcPts val="0"/>
              </a:spcBef>
              <a:spcAft>
                <a:spcPts val="0"/>
              </a:spcAft>
              <a:buClr>
                <a:schemeClr val="dk1"/>
              </a:buClr>
              <a:buSzPts val="1200"/>
              <a:buFont typeface="Anaheim"/>
              <a:buChar char="●"/>
            </a:pPr>
            <a:r>
              <a:rPr lang="en" u="sng">
                <a:solidFill>
                  <a:schemeClr val="hlink"/>
                </a:solidFill>
                <a:hlinkClick r:id="rId5"/>
              </a:rPr>
              <a:t>Girl cutting tomatoes on plate over the kitchen worktop</a:t>
            </a:r>
            <a:endParaRPr>
              <a:solidFill>
                <a:schemeClr val="dk1"/>
              </a:solidFill>
            </a:endParaRPr>
          </a:p>
          <a:p>
            <a:pPr indent="-203200" lvl="0" marL="241300" rtl="0" algn="l">
              <a:spcBef>
                <a:spcPts val="0"/>
              </a:spcBef>
              <a:spcAft>
                <a:spcPts val="0"/>
              </a:spcAft>
              <a:buClr>
                <a:schemeClr val="dk1"/>
              </a:buClr>
              <a:buSzPts val="1200"/>
              <a:buFont typeface="Anaheim"/>
              <a:buChar char="●"/>
            </a:pPr>
            <a:r>
              <a:rPr lang="en" u="sng">
                <a:solidFill>
                  <a:schemeClr val="hlink"/>
                </a:solidFill>
                <a:hlinkClick r:id="rId6"/>
              </a:rPr>
              <a:t>Cute two siblings preparing food in kitchen</a:t>
            </a:r>
            <a:endParaRPr/>
          </a:p>
          <a:p>
            <a:pPr indent="-203200" lvl="0" marL="241300" rtl="0" algn="l">
              <a:spcBef>
                <a:spcPts val="0"/>
              </a:spcBef>
              <a:spcAft>
                <a:spcPts val="0"/>
              </a:spcAft>
              <a:buSzPts val="1200"/>
              <a:buChar char="●"/>
            </a:pPr>
            <a:r>
              <a:rPr lang="en" u="sng">
                <a:solidFill>
                  <a:schemeClr val="hlink"/>
                </a:solidFill>
                <a:hlinkClick r:id="rId7"/>
              </a:rPr>
              <a:t>Close up on ingredients used for cooking</a:t>
            </a:r>
            <a:endParaRPr/>
          </a:p>
          <a:p>
            <a:pPr indent="-203200" lvl="0" marL="241300" rtl="0" algn="l">
              <a:spcBef>
                <a:spcPts val="0"/>
              </a:spcBef>
              <a:spcAft>
                <a:spcPts val="0"/>
              </a:spcAft>
              <a:buSzPts val="1200"/>
              <a:buChar char="●"/>
            </a:pPr>
            <a:r>
              <a:rPr lang="en" u="sng">
                <a:solidFill>
                  <a:schemeClr val="hlink"/>
                </a:solidFill>
                <a:hlinkClick r:id="rId8"/>
              </a:rPr>
              <a:t>Delicious chorizo sliced on a plate arrangement</a:t>
            </a:r>
            <a:endParaRPr>
              <a:solidFill>
                <a:schemeClr val="dk1"/>
              </a:solidFill>
            </a:endParaRPr>
          </a:p>
        </p:txBody>
      </p:sp>
      <p:sp>
        <p:nvSpPr>
          <p:cNvPr id="1151" name="Google Shape;1151;p7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1152" name="Google Shape;1152;p77"/>
          <p:cNvSpPr txBox="1"/>
          <p:nvPr>
            <p:ph idx="1" type="body"/>
          </p:nvPr>
        </p:nvSpPr>
        <p:spPr>
          <a:xfrm flipH="1">
            <a:off x="4570675" y="1215750"/>
            <a:ext cx="3860100" cy="3388200"/>
          </a:xfrm>
          <a:prstGeom prst="rect">
            <a:avLst/>
          </a:prstGeom>
        </p:spPr>
        <p:txBody>
          <a:bodyPr anchorCtr="0" anchor="t" bIns="91425" lIns="91425" spcFirstLastPara="1" rIns="91425" wrap="square" tIns="91425">
            <a:noAutofit/>
          </a:bodyPr>
          <a:lstStyle/>
          <a:p>
            <a:pPr indent="-203200" lvl="0" marL="241300" rtl="0" algn="l">
              <a:spcBef>
                <a:spcPts val="0"/>
              </a:spcBef>
              <a:spcAft>
                <a:spcPts val="0"/>
              </a:spcAft>
              <a:buSzPts val="1200"/>
              <a:buChar char="●"/>
            </a:pPr>
            <a:r>
              <a:rPr lang="en">
                <a:solidFill>
                  <a:schemeClr val="hlink"/>
                </a:solidFill>
                <a:uFill>
                  <a:noFill/>
                </a:uFill>
                <a:hlinkClick r:id="rId9"/>
              </a:rPr>
              <a:t>Kid cooking and having fun at home</a:t>
            </a:r>
            <a:endParaRPr/>
          </a:p>
          <a:p>
            <a:pPr indent="-203200" lvl="0" marL="241300" rtl="0" algn="l">
              <a:spcBef>
                <a:spcPts val="0"/>
              </a:spcBef>
              <a:spcAft>
                <a:spcPts val="0"/>
              </a:spcAft>
              <a:buSzPts val="1200"/>
              <a:buChar char="●"/>
            </a:pPr>
            <a:r>
              <a:rPr lang="en">
                <a:solidFill>
                  <a:schemeClr val="hlink"/>
                </a:solidFill>
                <a:uFill>
                  <a:noFill/>
                </a:uFill>
                <a:hlinkClick r:id="rId10"/>
              </a:rPr>
              <a:t>Kid cooking and having fun at home II</a:t>
            </a:r>
            <a:endParaRPr/>
          </a:p>
          <a:p>
            <a:pPr indent="-203200" lvl="0" marL="241300" rtl="0" algn="l">
              <a:spcBef>
                <a:spcPts val="0"/>
              </a:spcBef>
              <a:spcAft>
                <a:spcPts val="0"/>
              </a:spcAft>
              <a:buSzPts val="1200"/>
              <a:buChar char="●"/>
            </a:pPr>
            <a:r>
              <a:rPr lang="en">
                <a:solidFill>
                  <a:schemeClr val="hlink"/>
                </a:solidFill>
                <a:uFill>
                  <a:noFill/>
                </a:uFill>
                <a:hlinkClick r:id="rId11"/>
              </a:rPr>
              <a:t>Kid cooking and having fun at home III</a:t>
            </a:r>
            <a:endParaRPr/>
          </a:p>
          <a:p>
            <a:pPr indent="-203200" lvl="0" marL="241300" rtl="0" algn="l">
              <a:spcBef>
                <a:spcPts val="0"/>
              </a:spcBef>
              <a:spcAft>
                <a:spcPts val="0"/>
              </a:spcAft>
              <a:buSzPts val="1200"/>
              <a:buChar char="●"/>
            </a:pPr>
            <a:r>
              <a:rPr lang="en">
                <a:solidFill>
                  <a:schemeClr val="hlink"/>
                </a:solidFill>
                <a:uFill>
                  <a:noFill/>
                </a:uFill>
                <a:hlinkClick r:id="rId12"/>
              </a:rPr>
              <a:t>Kid having fun cooking in the kitchen at home</a:t>
            </a:r>
            <a:endParaRPr/>
          </a:p>
          <a:p>
            <a:pPr indent="-203200" lvl="0" marL="241300" rtl="0" algn="l">
              <a:spcBef>
                <a:spcPts val="0"/>
              </a:spcBef>
              <a:spcAft>
                <a:spcPts val="0"/>
              </a:spcAft>
              <a:buSzPts val="1200"/>
              <a:buChar char="●"/>
            </a:pPr>
            <a:r>
              <a:rPr lang="en">
                <a:solidFill>
                  <a:schemeClr val="hlink"/>
                </a:solidFill>
                <a:uFill>
                  <a:noFill/>
                </a:uFill>
                <a:hlinkClick r:id="rId13"/>
              </a:rPr>
              <a:t>Kid having fun cooking in the kitchen at home II</a:t>
            </a:r>
            <a:endParaRPr/>
          </a:p>
          <a:p>
            <a:pPr indent="-203200" lvl="0" marL="241300" rtl="0" algn="l">
              <a:spcBef>
                <a:spcPts val="0"/>
              </a:spcBef>
              <a:spcAft>
                <a:spcPts val="0"/>
              </a:spcAft>
              <a:buSzPts val="1200"/>
              <a:buChar char="●"/>
            </a:pPr>
            <a:r>
              <a:rPr lang="en">
                <a:solidFill>
                  <a:schemeClr val="hlink"/>
                </a:solidFill>
                <a:uFill>
                  <a:noFill/>
                </a:uFill>
                <a:hlinkClick r:id="rId14"/>
              </a:rPr>
              <a:t>Girl's hand cutting boiled egg with knife on cutting board</a:t>
            </a:r>
            <a:endParaRPr/>
          </a:p>
          <a:p>
            <a:pPr indent="-203200" lvl="0" marL="241300" rtl="0" algn="l">
              <a:spcBef>
                <a:spcPts val="0"/>
              </a:spcBef>
              <a:spcAft>
                <a:spcPts val="0"/>
              </a:spcAft>
              <a:buSzPts val="1200"/>
              <a:buChar char="●"/>
            </a:pPr>
            <a:r>
              <a:rPr lang="en">
                <a:solidFill>
                  <a:schemeClr val="hlink"/>
                </a:solidFill>
                <a:uFill>
                  <a:noFill/>
                </a:uFill>
                <a:hlinkClick r:id="rId15"/>
              </a:rPr>
              <a:t>Close-up of a girl's hand cutting tomatoes with knife on cutting board</a:t>
            </a:r>
            <a:endParaRPr/>
          </a:p>
          <a:p>
            <a:pPr indent="-203200" lvl="0" marL="241300" rtl="0" algn="l">
              <a:spcBef>
                <a:spcPts val="0"/>
              </a:spcBef>
              <a:spcAft>
                <a:spcPts val="0"/>
              </a:spcAft>
              <a:buSzPts val="1200"/>
              <a:buChar char="●"/>
            </a:pPr>
            <a:r>
              <a:rPr lang="en">
                <a:solidFill>
                  <a:schemeClr val="hlink"/>
                </a:solidFill>
                <a:uFill>
                  <a:noFill/>
                </a:uFill>
                <a:hlinkClick r:id="rId16"/>
              </a:rPr>
              <a:t>Mother teaching her children to cook at home</a:t>
            </a:r>
            <a:endParaRPr/>
          </a:p>
          <a:p>
            <a:pPr indent="-203200" lvl="0" marL="241300" rtl="0" algn="l">
              <a:spcBef>
                <a:spcPts val="0"/>
              </a:spcBef>
              <a:spcAft>
                <a:spcPts val="0"/>
              </a:spcAft>
              <a:buSzPts val="1200"/>
              <a:buChar char="●"/>
            </a:pPr>
            <a:r>
              <a:rPr lang="en">
                <a:solidFill>
                  <a:schemeClr val="hlink"/>
                </a:solidFill>
                <a:uFill>
                  <a:noFill/>
                </a:uFill>
                <a:hlinkClick r:id="rId17"/>
              </a:rPr>
              <a:t>Mother and smiling cute daughter peeling boiled quail eggs on kitchen worktop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6" name="Shape 1156"/>
        <p:cNvGrpSpPr/>
        <p:nvPr/>
      </p:nvGrpSpPr>
      <p:grpSpPr>
        <a:xfrm>
          <a:off x="0" y="0"/>
          <a:ext cx="0" cy="0"/>
          <a:chOff x="0" y="0"/>
          <a:chExt cx="0" cy="0"/>
        </a:xfrm>
      </p:grpSpPr>
      <p:sp>
        <p:nvSpPr>
          <p:cNvPr id="1157" name="Google Shape;1157;p78"/>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158" name="Google Shape;1158;p78"/>
          <p:cNvSpPr txBox="1"/>
          <p:nvPr/>
        </p:nvSpPr>
        <p:spPr>
          <a:xfrm>
            <a:off x="716700" y="1188000"/>
            <a:ext cx="77106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lt1"/>
                </a:solidFill>
              </a:rPr>
              <a:t>If you have a free account, in order to use this template, you must credit </a:t>
            </a:r>
            <a:r>
              <a:rPr b="1" lang="en" sz="1100" u="sng">
                <a:solidFill>
                  <a:schemeClr val="hlink"/>
                </a:solidFill>
                <a:hlinkClick r:id="rId3"/>
              </a:rPr>
              <a:t>Slidesgo</a:t>
            </a:r>
            <a:r>
              <a:rPr b="1" lang="en" sz="1100">
                <a:solidFill>
                  <a:schemeClr val="hlink"/>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hlink"/>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spcBef>
                <a:spcPts val="1000"/>
              </a:spcBef>
              <a:spcAft>
                <a:spcPts val="0"/>
              </a:spcAft>
              <a:buClr>
                <a:schemeClr val="dk1"/>
              </a:buClr>
              <a:buSzPts val="1100"/>
              <a:buFont typeface="Arial"/>
              <a:buNone/>
            </a:pPr>
            <a:r>
              <a:rPr b="1" lang="en" sz="1100">
                <a:solidFill>
                  <a:schemeClr val="hlink"/>
                </a:solidFill>
              </a:rPr>
              <a:t>As a Free user, you are allowed to:</a:t>
            </a:r>
            <a:endParaRPr b="1" sz="1100">
              <a:solidFill>
                <a:schemeClr val="hlink"/>
              </a:solidFill>
            </a:endParaRPr>
          </a:p>
          <a:p>
            <a:pPr indent="-298450" lvl="0" marL="457200" rtl="0" algn="l">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spcBef>
                <a:spcPts val="1400"/>
              </a:spcBef>
              <a:spcAft>
                <a:spcPts val="0"/>
              </a:spcAft>
              <a:buClr>
                <a:schemeClr val="dk1"/>
              </a:buClr>
              <a:buSzPts val="1100"/>
              <a:buFont typeface="Arial"/>
              <a:buNone/>
            </a:pPr>
            <a:r>
              <a:rPr b="1" lang="en" sz="1100">
                <a:solidFill>
                  <a:schemeClr val="hlink"/>
                </a:solidFill>
              </a:rPr>
              <a:t>You are not allowed to:</a:t>
            </a:r>
            <a:endParaRPr b="1" sz="1100">
              <a:solidFill>
                <a:schemeClr val="hlink"/>
              </a:solidFill>
            </a:endParaRPr>
          </a:p>
          <a:p>
            <a:pPr indent="-298450" lvl="0" marL="457200" rtl="0" algn="l">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None/>
            </a:pPr>
            <a:r>
              <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ctr">
              <a:spcBef>
                <a:spcPts val="0"/>
              </a:spcBef>
              <a:spcAft>
                <a:spcPts val="0"/>
              </a:spcAft>
              <a:buClr>
                <a:srgbClr val="0E2A47"/>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spcBef>
                <a:spcPts val="0"/>
              </a:spcBef>
              <a:spcAft>
                <a:spcPts val="0"/>
              </a:spcAft>
              <a:buClr>
                <a:srgbClr val="0E2A47"/>
              </a:buClr>
              <a:buSzPts val="1100"/>
              <a:buFont typeface="Arial"/>
              <a:buNone/>
            </a:pPr>
            <a:r>
              <a:rPr b="1" lang="en" sz="1100" u="sng">
                <a:solidFill>
                  <a:schemeClr val="hlink"/>
                </a:solidFill>
                <a:hlinkClick r:id="rId5"/>
              </a:rPr>
              <a:t>https://slidesgo.com/faqs</a:t>
            </a:r>
            <a:r>
              <a:rPr lang="en" sz="1100">
                <a:solidFill>
                  <a:schemeClr val="lt1"/>
                </a:solidFill>
              </a:rPr>
              <a:t> and </a:t>
            </a:r>
            <a:r>
              <a:rPr b="1" lang="en" sz="1100" u="sng">
                <a:solidFill>
                  <a:schemeClr val="hlink"/>
                </a:solidFill>
                <a:hlinkClick r:id="rId6"/>
              </a:rPr>
              <a:t>https://slidesgo.com/slidesgo-school</a:t>
            </a:r>
            <a:endParaRPr sz="11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2135550" y="539488"/>
            <a:ext cx="4872900" cy="116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406" name="Google Shape;406;p43"/>
          <p:cNvSpPr txBox="1"/>
          <p:nvPr>
            <p:ph idx="1" type="subTitle"/>
          </p:nvPr>
        </p:nvSpPr>
        <p:spPr>
          <a:xfrm>
            <a:off x="2135550" y="1487288"/>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pic>
        <p:nvPicPr>
          <p:cNvPr id="407" name="Google Shape;407;p43"/>
          <p:cNvPicPr preferRelativeResize="0"/>
          <p:nvPr>
            <p:ph idx="2" type="pic"/>
          </p:nvPr>
        </p:nvPicPr>
        <p:blipFill rotWithShape="1">
          <a:blip r:embed="rId3">
            <a:alphaModFix/>
          </a:blip>
          <a:srcRect b="38216" l="0" r="0" t="17200"/>
          <a:stretch/>
        </p:blipFill>
        <p:spPr>
          <a:xfrm>
            <a:off x="713225" y="2310800"/>
            <a:ext cx="7717499" cy="2293200"/>
          </a:xfrm>
          <a:prstGeom prst="rect">
            <a:avLst/>
          </a:prstGeom>
        </p:spPr>
      </p:pic>
      <p:sp>
        <p:nvSpPr>
          <p:cNvPr id="408" name="Google Shape;408;p43"/>
          <p:cNvSpPr/>
          <p:nvPr/>
        </p:nvSpPr>
        <p:spPr>
          <a:xfrm>
            <a:off x="7803200" y="684275"/>
            <a:ext cx="1650292" cy="1519282"/>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rot="1703031">
            <a:off x="180764" y="1695880"/>
            <a:ext cx="1506081" cy="1055934"/>
          </a:xfrm>
          <a:custGeom>
            <a:rect b="b" l="l" r="r" t="t"/>
            <a:pathLst>
              <a:path extrusionOk="0" h="26066" w="37178">
                <a:moveTo>
                  <a:pt x="1" y="23810"/>
                </a:moveTo>
                <a:cubicBezTo>
                  <a:pt x="68" y="21705"/>
                  <a:pt x="101" y="19583"/>
                  <a:pt x="84" y="17461"/>
                </a:cubicBezTo>
                <a:cubicBezTo>
                  <a:pt x="268" y="16441"/>
                  <a:pt x="736" y="15523"/>
                  <a:pt x="1003" y="14487"/>
                </a:cubicBezTo>
                <a:cubicBezTo>
                  <a:pt x="1020" y="13768"/>
                  <a:pt x="1170" y="13083"/>
                  <a:pt x="1338" y="12398"/>
                </a:cubicBezTo>
                <a:lnTo>
                  <a:pt x="1622" y="12498"/>
                </a:lnTo>
                <a:cubicBezTo>
                  <a:pt x="1605" y="12181"/>
                  <a:pt x="1722" y="11880"/>
                  <a:pt x="1856" y="11579"/>
                </a:cubicBezTo>
                <a:cubicBezTo>
                  <a:pt x="2273" y="10644"/>
                  <a:pt x="2474" y="9624"/>
                  <a:pt x="3075" y="8772"/>
                </a:cubicBezTo>
                <a:lnTo>
                  <a:pt x="3192" y="8789"/>
                </a:lnTo>
                <a:cubicBezTo>
                  <a:pt x="3242" y="8438"/>
                  <a:pt x="3460" y="8171"/>
                  <a:pt x="3677" y="7903"/>
                </a:cubicBezTo>
                <a:cubicBezTo>
                  <a:pt x="4061" y="7235"/>
                  <a:pt x="4379" y="6500"/>
                  <a:pt x="5030" y="6116"/>
                </a:cubicBezTo>
                <a:cubicBezTo>
                  <a:pt x="5515" y="5330"/>
                  <a:pt x="6133" y="4746"/>
                  <a:pt x="6818" y="4211"/>
                </a:cubicBezTo>
                <a:cubicBezTo>
                  <a:pt x="7152" y="3994"/>
                  <a:pt x="7486" y="3793"/>
                  <a:pt x="7837" y="3576"/>
                </a:cubicBezTo>
                <a:cubicBezTo>
                  <a:pt x="7971" y="3559"/>
                  <a:pt x="8238" y="3492"/>
                  <a:pt x="8355" y="3292"/>
                </a:cubicBezTo>
                <a:cubicBezTo>
                  <a:pt x="8706" y="2841"/>
                  <a:pt x="9241" y="2573"/>
                  <a:pt x="9692" y="2239"/>
                </a:cubicBezTo>
                <a:cubicBezTo>
                  <a:pt x="10160" y="2106"/>
                  <a:pt x="10644" y="1922"/>
                  <a:pt x="11045" y="1621"/>
                </a:cubicBezTo>
                <a:cubicBezTo>
                  <a:pt x="12699" y="1220"/>
                  <a:pt x="14170" y="234"/>
                  <a:pt x="15907" y="84"/>
                </a:cubicBezTo>
                <a:cubicBezTo>
                  <a:pt x="18414" y="0"/>
                  <a:pt x="20970" y="50"/>
                  <a:pt x="23443" y="535"/>
                </a:cubicBezTo>
                <a:cubicBezTo>
                  <a:pt x="24863" y="385"/>
                  <a:pt x="26250" y="869"/>
                  <a:pt x="27470" y="1571"/>
                </a:cubicBezTo>
                <a:cubicBezTo>
                  <a:pt x="28606" y="2273"/>
                  <a:pt x="29792" y="2991"/>
                  <a:pt x="30778" y="3827"/>
                </a:cubicBezTo>
                <a:cubicBezTo>
                  <a:pt x="31463" y="4478"/>
                  <a:pt x="32633" y="4812"/>
                  <a:pt x="32833" y="5781"/>
                </a:cubicBezTo>
                <a:cubicBezTo>
                  <a:pt x="33101" y="6015"/>
                  <a:pt x="33368" y="6216"/>
                  <a:pt x="33635" y="6433"/>
                </a:cubicBezTo>
                <a:cubicBezTo>
                  <a:pt x="33852" y="6734"/>
                  <a:pt x="34036" y="7051"/>
                  <a:pt x="34103" y="7419"/>
                </a:cubicBezTo>
                <a:cubicBezTo>
                  <a:pt x="34538" y="7670"/>
                  <a:pt x="34671" y="8204"/>
                  <a:pt x="34487" y="8555"/>
                </a:cubicBezTo>
                <a:cubicBezTo>
                  <a:pt x="34771" y="8555"/>
                  <a:pt x="35005" y="8572"/>
                  <a:pt x="35172" y="8572"/>
                </a:cubicBezTo>
                <a:cubicBezTo>
                  <a:pt x="35022" y="8705"/>
                  <a:pt x="34738" y="8939"/>
                  <a:pt x="34588" y="9073"/>
                </a:cubicBezTo>
                <a:lnTo>
                  <a:pt x="35156" y="9056"/>
                </a:lnTo>
                <a:cubicBezTo>
                  <a:pt x="35156" y="9558"/>
                  <a:pt x="35356" y="10059"/>
                  <a:pt x="35774" y="10527"/>
                </a:cubicBezTo>
                <a:cubicBezTo>
                  <a:pt x="36693" y="13334"/>
                  <a:pt x="37177" y="16391"/>
                  <a:pt x="36977" y="19382"/>
                </a:cubicBezTo>
                <a:cubicBezTo>
                  <a:pt x="36776" y="21521"/>
                  <a:pt x="36994" y="23526"/>
                  <a:pt x="36409" y="25464"/>
                </a:cubicBezTo>
                <a:cubicBezTo>
                  <a:pt x="35440" y="25514"/>
                  <a:pt x="34454" y="25397"/>
                  <a:pt x="33468" y="25397"/>
                </a:cubicBezTo>
                <a:cubicBezTo>
                  <a:pt x="33485" y="25648"/>
                  <a:pt x="33518" y="25882"/>
                  <a:pt x="33535" y="26032"/>
                </a:cubicBezTo>
                <a:cubicBezTo>
                  <a:pt x="33485" y="25882"/>
                  <a:pt x="33418" y="25598"/>
                  <a:pt x="33385" y="25447"/>
                </a:cubicBezTo>
                <a:cubicBezTo>
                  <a:pt x="33284" y="25531"/>
                  <a:pt x="33101" y="25681"/>
                  <a:pt x="33017" y="25748"/>
                </a:cubicBezTo>
                <a:cubicBezTo>
                  <a:pt x="32649" y="25681"/>
                  <a:pt x="32299" y="25381"/>
                  <a:pt x="31898" y="25330"/>
                </a:cubicBezTo>
                <a:cubicBezTo>
                  <a:pt x="31781" y="25498"/>
                  <a:pt x="31563" y="25832"/>
                  <a:pt x="31463" y="26066"/>
                </a:cubicBezTo>
                <a:cubicBezTo>
                  <a:pt x="31497" y="25832"/>
                  <a:pt x="31563" y="25514"/>
                  <a:pt x="31614" y="25347"/>
                </a:cubicBezTo>
                <a:cubicBezTo>
                  <a:pt x="30009" y="25330"/>
                  <a:pt x="28422" y="25163"/>
                  <a:pt x="26835" y="25213"/>
                </a:cubicBezTo>
                <a:cubicBezTo>
                  <a:pt x="26835" y="24695"/>
                  <a:pt x="26852" y="24261"/>
                  <a:pt x="26868" y="23827"/>
                </a:cubicBezTo>
                <a:lnTo>
                  <a:pt x="27486" y="23893"/>
                </a:lnTo>
                <a:cubicBezTo>
                  <a:pt x="27286" y="23827"/>
                  <a:pt x="27085" y="23743"/>
                  <a:pt x="26885" y="23676"/>
                </a:cubicBezTo>
                <a:cubicBezTo>
                  <a:pt x="26918" y="23208"/>
                  <a:pt x="26918" y="22774"/>
                  <a:pt x="26885" y="22289"/>
                </a:cubicBezTo>
                <a:cubicBezTo>
                  <a:pt x="26801" y="20184"/>
                  <a:pt x="27336" y="18062"/>
                  <a:pt x="26902" y="15990"/>
                </a:cubicBezTo>
                <a:cubicBezTo>
                  <a:pt x="26400" y="13785"/>
                  <a:pt x="24963" y="11780"/>
                  <a:pt x="22992" y="10694"/>
                </a:cubicBezTo>
                <a:cubicBezTo>
                  <a:pt x="21121" y="10109"/>
                  <a:pt x="19115" y="9858"/>
                  <a:pt x="17177" y="10142"/>
                </a:cubicBezTo>
                <a:cubicBezTo>
                  <a:pt x="15657" y="10560"/>
                  <a:pt x="14203" y="11312"/>
                  <a:pt x="12950" y="12298"/>
                </a:cubicBezTo>
                <a:cubicBezTo>
                  <a:pt x="12081" y="12966"/>
                  <a:pt x="11764" y="14035"/>
                  <a:pt x="11246" y="14988"/>
                </a:cubicBezTo>
                <a:cubicBezTo>
                  <a:pt x="10711" y="16224"/>
                  <a:pt x="10343" y="17327"/>
                  <a:pt x="10026" y="18497"/>
                </a:cubicBezTo>
                <a:cubicBezTo>
                  <a:pt x="9909" y="18848"/>
                  <a:pt x="9809" y="19232"/>
                  <a:pt x="9692" y="19616"/>
                </a:cubicBezTo>
                <a:cubicBezTo>
                  <a:pt x="9775" y="20452"/>
                  <a:pt x="9709" y="21270"/>
                  <a:pt x="9408" y="22072"/>
                </a:cubicBezTo>
                <a:cubicBezTo>
                  <a:pt x="9425" y="22908"/>
                  <a:pt x="9458" y="23743"/>
                  <a:pt x="9408" y="24579"/>
                </a:cubicBezTo>
                <a:cubicBezTo>
                  <a:pt x="8539" y="24411"/>
                  <a:pt x="7637" y="24411"/>
                  <a:pt x="6751" y="24345"/>
                </a:cubicBezTo>
                <a:cubicBezTo>
                  <a:pt x="6734" y="24211"/>
                  <a:pt x="6718" y="23910"/>
                  <a:pt x="6701" y="23760"/>
                </a:cubicBezTo>
                <a:cubicBezTo>
                  <a:pt x="6734" y="23910"/>
                  <a:pt x="6651" y="24194"/>
                  <a:pt x="6651" y="24345"/>
                </a:cubicBezTo>
                <a:cubicBezTo>
                  <a:pt x="4429" y="24244"/>
                  <a:pt x="2223" y="23944"/>
                  <a:pt x="1" y="2381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3"/>
          <p:cNvSpPr/>
          <p:nvPr/>
        </p:nvSpPr>
        <p:spPr>
          <a:xfrm flipH="1" rot="-1111838">
            <a:off x="1228075" y="452764"/>
            <a:ext cx="1110933" cy="482477"/>
          </a:xfrm>
          <a:custGeom>
            <a:rect b="b" l="l" r="r" t="t"/>
            <a:pathLst>
              <a:path extrusionOk="0" h="14354" w="33051">
                <a:moveTo>
                  <a:pt x="32716" y="3794"/>
                </a:moveTo>
                <a:lnTo>
                  <a:pt x="32649" y="3810"/>
                </a:lnTo>
                <a:cubicBezTo>
                  <a:pt x="32599" y="3860"/>
                  <a:pt x="32566" y="3977"/>
                  <a:pt x="32549" y="4044"/>
                </a:cubicBezTo>
                <a:cubicBezTo>
                  <a:pt x="32465" y="4211"/>
                  <a:pt x="32332" y="4328"/>
                  <a:pt x="32231" y="4479"/>
                </a:cubicBezTo>
                <a:cubicBezTo>
                  <a:pt x="32131" y="4713"/>
                  <a:pt x="32014" y="4963"/>
                  <a:pt x="31847" y="5180"/>
                </a:cubicBezTo>
                <a:cubicBezTo>
                  <a:pt x="31630" y="5097"/>
                  <a:pt x="31413" y="4997"/>
                  <a:pt x="31195" y="4930"/>
                </a:cubicBezTo>
                <a:cubicBezTo>
                  <a:pt x="30377" y="4378"/>
                  <a:pt x="29475" y="4128"/>
                  <a:pt x="28622" y="3509"/>
                </a:cubicBezTo>
                <a:cubicBezTo>
                  <a:pt x="28388" y="3393"/>
                  <a:pt x="28188" y="3276"/>
                  <a:pt x="27971" y="3175"/>
                </a:cubicBezTo>
                <a:cubicBezTo>
                  <a:pt x="27603" y="3961"/>
                  <a:pt x="27085" y="4729"/>
                  <a:pt x="26551" y="5464"/>
                </a:cubicBezTo>
                <a:cubicBezTo>
                  <a:pt x="26283" y="5832"/>
                  <a:pt x="25899" y="6083"/>
                  <a:pt x="25648" y="6450"/>
                </a:cubicBezTo>
                <a:cubicBezTo>
                  <a:pt x="25314" y="6834"/>
                  <a:pt x="24930" y="7135"/>
                  <a:pt x="24679" y="7570"/>
                </a:cubicBezTo>
                <a:cubicBezTo>
                  <a:pt x="25097" y="8689"/>
                  <a:pt x="25548" y="9909"/>
                  <a:pt x="26133" y="11078"/>
                </a:cubicBezTo>
                <a:cubicBezTo>
                  <a:pt x="26216" y="11429"/>
                  <a:pt x="26434" y="11780"/>
                  <a:pt x="26383" y="12181"/>
                </a:cubicBezTo>
                <a:cubicBezTo>
                  <a:pt x="26216" y="12165"/>
                  <a:pt x="26099" y="12198"/>
                  <a:pt x="25999" y="12298"/>
                </a:cubicBezTo>
                <a:lnTo>
                  <a:pt x="25832" y="12298"/>
                </a:lnTo>
                <a:lnTo>
                  <a:pt x="25832" y="12415"/>
                </a:lnTo>
                <a:cubicBezTo>
                  <a:pt x="25765" y="12415"/>
                  <a:pt x="25615" y="12449"/>
                  <a:pt x="25531" y="12398"/>
                </a:cubicBezTo>
                <a:lnTo>
                  <a:pt x="25531" y="12532"/>
                </a:lnTo>
                <a:lnTo>
                  <a:pt x="25414" y="12499"/>
                </a:lnTo>
                <a:lnTo>
                  <a:pt x="25414" y="12632"/>
                </a:lnTo>
                <a:cubicBezTo>
                  <a:pt x="25331" y="12616"/>
                  <a:pt x="25180" y="12616"/>
                  <a:pt x="25097" y="12599"/>
                </a:cubicBezTo>
                <a:lnTo>
                  <a:pt x="25114" y="12716"/>
                </a:lnTo>
                <a:cubicBezTo>
                  <a:pt x="24813" y="12699"/>
                  <a:pt x="24646" y="12983"/>
                  <a:pt x="24378" y="12933"/>
                </a:cubicBezTo>
                <a:lnTo>
                  <a:pt x="24378" y="13100"/>
                </a:lnTo>
                <a:cubicBezTo>
                  <a:pt x="23727" y="12816"/>
                  <a:pt x="23576" y="12098"/>
                  <a:pt x="23259" y="11513"/>
                </a:cubicBezTo>
                <a:cubicBezTo>
                  <a:pt x="23159" y="11129"/>
                  <a:pt x="22925" y="10761"/>
                  <a:pt x="22875" y="10343"/>
                </a:cubicBezTo>
                <a:cubicBezTo>
                  <a:pt x="22791" y="9842"/>
                  <a:pt x="22574" y="9424"/>
                  <a:pt x="22390" y="8923"/>
                </a:cubicBezTo>
                <a:cubicBezTo>
                  <a:pt x="20920" y="9675"/>
                  <a:pt x="19316" y="10193"/>
                  <a:pt x="17645" y="10327"/>
                </a:cubicBezTo>
                <a:cubicBezTo>
                  <a:pt x="17662" y="10260"/>
                  <a:pt x="17695" y="10143"/>
                  <a:pt x="17712" y="10093"/>
                </a:cubicBezTo>
                <a:lnTo>
                  <a:pt x="17545" y="10109"/>
                </a:lnTo>
                <a:cubicBezTo>
                  <a:pt x="17561" y="10043"/>
                  <a:pt x="17578" y="9926"/>
                  <a:pt x="17578" y="9859"/>
                </a:cubicBezTo>
                <a:lnTo>
                  <a:pt x="17511" y="9842"/>
                </a:lnTo>
                <a:lnTo>
                  <a:pt x="17444" y="10143"/>
                </a:lnTo>
                <a:cubicBezTo>
                  <a:pt x="17378" y="9976"/>
                  <a:pt x="17327" y="9875"/>
                  <a:pt x="17261" y="9792"/>
                </a:cubicBezTo>
                <a:cubicBezTo>
                  <a:pt x="17177" y="9992"/>
                  <a:pt x="17461" y="10193"/>
                  <a:pt x="17327" y="10360"/>
                </a:cubicBezTo>
                <a:cubicBezTo>
                  <a:pt x="17027" y="10427"/>
                  <a:pt x="16709" y="10410"/>
                  <a:pt x="16509" y="10393"/>
                </a:cubicBezTo>
                <a:cubicBezTo>
                  <a:pt x="16174" y="10343"/>
                  <a:pt x="16392" y="10126"/>
                  <a:pt x="16575" y="10093"/>
                </a:cubicBezTo>
                <a:cubicBezTo>
                  <a:pt x="16692" y="10093"/>
                  <a:pt x="16793" y="10159"/>
                  <a:pt x="16843" y="10009"/>
                </a:cubicBezTo>
                <a:cubicBezTo>
                  <a:pt x="16860" y="9875"/>
                  <a:pt x="16809" y="9758"/>
                  <a:pt x="16776" y="9625"/>
                </a:cubicBezTo>
                <a:cubicBezTo>
                  <a:pt x="16676" y="9708"/>
                  <a:pt x="16575" y="9775"/>
                  <a:pt x="16459" y="9842"/>
                </a:cubicBezTo>
                <a:lnTo>
                  <a:pt x="16793" y="9909"/>
                </a:lnTo>
                <a:cubicBezTo>
                  <a:pt x="16559" y="10109"/>
                  <a:pt x="16308" y="10210"/>
                  <a:pt x="16024" y="10076"/>
                </a:cubicBezTo>
                <a:cubicBezTo>
                  <a:pt x="16007" y="10243"/>
                  <a:pt x="16174" y="10694"/>
                  <a:pt x="15773" y="10444"/>
                </a:cubicBezTo>
                <a:cubicBezTo>
                  <a:pt x="15790" y="10327"/>
                  <a:pt x="15824" y="10210"/>
                  <a:pt x="15840" y="10159"/>
                </a:cubicBezTo>
                <a:cubicBezTo>
                  <a:pt x="15707" y="10327"/>
                  <a:pt x="15473" y="10293"/>
                  <a:pt x="15306" y="10343"/>
                </a:cubicBezTo>
                <a:cubicBezTo>
                  <a:pt x="15306" y="10293"/>
                  <a:pt x="15356" y="10193"/>
                  <a:pt x="15372" y="10126"/>
                </a:cubicBezTo>
                <a:lnTo>
                  <a:pt x="15239" y="10293"/>
                </a:lnTo>
                <a:cubicBezTo>
                  <a:pt x="15272" y="10293"/>
                  <a:pt x="15088" y="10327"/>
                  <a:pt x="15005" y="10327"/>
                </a:cubicBezTo>
                <a:lnTo>
                  <a:pt x="15022" y="10159"/>
                </a:lnTo>
                <a:lnTo>
                  <a:pt x="15139" y="10143"/>
                </a:lnTo>
                <a:cubicBezTo>
                  <a:pt x="15055" y="10009"/>
                  <a:pt x="14988" y="9859"/>
                  <a:pt x="14938" y="9692"/>
                </a:cubicBezTo>
                <a:cubicBezTo>
                  <a:pt x="14988" y="10093"/>
                  <a:pt x="14905" y="10477"/>
                  <a:pt x="14921" y="10878"/>
                </a:cubicBezTo>
                <a:cubicBezTo>
                  <a:pt x="14988" y="11780"/>
                  <a:pt x="15005" y="12699"/>
                  <a:pt x="14938" y="13618"/>
                </a:cubicBezTo>
                <a:cubicBezTo>
                  <a:pt x="14871" y="13735"/>
                  <a:pt x="14988" y="14119"/>
                  <a:pt x="14738" y="13952"/>
                </a:cubicBezTo>
                <a:lnTo>
                  <a:pt x="14788" y="14103"/>
                </a:lnTo>
                <a:cubicBezTo>
                  <a:pt x="14320" y="14069"/>
                  <a:pt x="13852" y="14119"/>
                  <a:pt x="13434" y="14086"/>
                </a:cubicBezTo>
                <a:lnTo>
                  <a:pt x="13434" y="14203"/>
                </a:lnTo>
                <a:cubicBezTo>
                  <a:pt x="13150" y="14170"/>
                  <a:pt x="12849" y="14220"/>
                  <a:pt x="12582" y="14353"/>
                </a:cubicBezTo>
                <a:cubicBezTo>
                  <a:pt x="12515" y="14170"/>
                  <a:pt x="12465" y="14019"/>
                  <a:pt x="12448" y="13869"/>
                </a:cubicBezTo>
                <a:cubicBezTo>
                  <a:pt x="12398" y="13869"/>
                  <a:pt x="12298" y="13952"/>
                  <a:pt x="12248" y="13919"/>
                </a:cubicBezTo>
                <a:cubicBezTo>
                  <a:pt x="12281" y="13184"/>
                  <a:pt x="12281" y="12482"/>
                  <a:pt x="12131" y="11830"/>
                </a:cubicBezTo>
                <a:cubicBezTo>
                  <a:pt x="12098" y="11663"/>
                  <a:pt x="12332" y="11580"/>
                  <a:pt x="12265" y="11413"/>
                </a:cubicBezTo>
                <a:cubicBezTo>
                  <a:pt x="12215" y="10978"/>
                  <a:pt x="12248" y="10544"/>
                  <a:pt x="12248" y="10109"/>
                </a:cubicBezTo>
                <a:cubicBezTo>
                  <a:pt x="12582" y="10076"/>
                  <a:pt x="12231" y="9909"/>
                  <a:pt x="12231" y="9708"/>
                </a:cubicBezTo>
                <a:cubicBezTo>
                  <a:pt x="12248" y="9775"/>
                  <a:pt x="12098" y="9825"/>
                  <a:pt x="12031" y="9875"/>
                </a:cubicBezTo>
                <a:cubicBezTo>
                  <a:pt x="11663" y="9708"/>
                  <a:pt x="11279" y="9642"/>
                  <a:pt x="10911" y="9441"/>
                </a:cubicBezTo>
                <a:cubicBezTo>
                  <a:pt x="10611" y="9424"/>
                  <a:pt x="10326" y="9274"/>
                  <a:pt x="10042" y="9174"/>
                </a:cubicBezTo>
                <a:cubicBezTo>
                  <a:pt x="10059" y="9090"/>
                  <a:pt x="10076" y="8940"/>
                  <a:pt x="10076" y="8873"/>
                </a:cubicBezTo>
                <a:cubicBezTo>
                  <a:pt x="10059" y="8923"/>
                  <a:pt x="10009" y="9140"/>
                  <a:pt x="9992" y="9124"/>
                </a:cubicBezTo>
                <a:cubicBezTo>
                  <a:pt x="9625" y="8840"/>
                  <a:pt x="9157" y="8789"/>
                  <a:pt x="8773" y="8555"/>
                </a:cubicBezTo>
                <a:cubicBezTo>
                  <a:pt x="8522" y="8405"/>
                  <a:pt x="8288" y="8255"/>
                  <a:pt x="8037" y="8138"/>
                </a:cubicBezTo>
                <a:cubicBezTo>
                  <a:pt x="8121" y="8088"/>
                  <a:pt x="8221" y="8121"/>
                  <a:pt x="8305" y="7987"/>
                </a:cubicBezTo>
                <a:cubicBezTo>
                  <a:pt x="8238" y="8004"/>
                  <a:pt x="8104" y="8004"/>
                  <a:pt x="8037" y="8021"/>
                </a:cubicBezTo>
                <a:lnTo>
                  <a:pt x="8088" y="7787"/>
                </a:lnTo>
                <a:cubicBezTo>
                  <a:pt x="8071" y="7870"/>
                  <a:pt x="7971" y="7954"/>
                  <a:pt x="7937" y="8054"/>
                </a:cubicBezTo>
                <a:cubicBezTo>
                  <a:pt x="7703" y="7887"/>
                  <a:pt x="7302" y="7787"/>
                  <a:pt x="7553" y="7436"/>
                </a:cubicBezTo>
                <a:cubicBezTo>
                  <a:pt x="7419" y="7469"/>
                  <a:pt x="7336" y="7536"/>
                  <a:pt x="7286" y="7586"/>
                </a:cubicBezTo>
                <a:cubicBezTo>
                  <a:pt x="7269" y="7536"/>
                  <a:pt x="7219" y="7469"/>
                  <a:pt x="7085" y="7419"/>
                </a:cubicBezTo>
                <a:lnTo>
                  <a:pt x="7319" y="7169"/>
                </a:lnTo>
                <a:cubicBezTo>
                  <a:pt x="7369" y="7169"/>
                  <a:pt x="7486" y="7185"/>
                  <a:pt x="7536" y="7202"/>
                </a:cubicBezTo>
                <a:cubicBezTo>
                  <a:pt x="7553" y="7302"/>
                  <a:pt x="7570" y="7520"/>
                  <a:pt x="7620" y="7620"/>
                </a:cubicBezTo>
                <a:cubicBezTo>
                  <a:pt x="7603" y="7520"/>
                  <a:pt x="7653" y="7336"/>
                  <a:pt x="7670" y="7235"/>
                </a:cubicBezTo>
                <a:cubicBezTo>
                  <a:pt x="7787" y="7219"/>
                  <a:pt x="8021" y="7169"/>
                  <a:pt x="8138" y="7152"/>
                </a:cubicBezTo>
                <a:cubicBezTo>
                  <a:pt x="8154" y="7202"/>
                  <a:pt x="8204" y="7286"/>
                  <a:pt x="8221" y="7336"/>
                </a:cubicBezTo>
                <a:cubicBezTo>
                  <a:pt x="8321" y="7235"/>
                  <a:pt x="8522" y="7102"/>
                  <a:pt x="8321" y="6935"/>
                </a:cubicBezTo>
                <a:cubicBezTo>
                  <a:pt x="8388" y="7035"/>
                  <a:pt x="8539" y="6951"/>
                  <a:pt x="8605" y="6951"/>
                </a:cubicBezTo>
                <a:lnTo>
                  <a:pt x="8622" y="6834"/>
                </a:lnTo>
                <a:cubicBezTo>
                  <a:pt x="8789" y="6751"/>
                  <a:pt x="9090" y="6751"/>
                  <a:pt x="9057" y="6450"/>
                </a:cubicBezTo>
                <a:cubicBezTo>
                  <a:pt x="8973" y="6450"/>
                  <a:pt x="8823" y="6433"/>
                  <a:pt x="8756" y="6433"/>
                </a:cubicBezTo>
                <a:cubicBezTo>
                  <a:pt x="8923" y="6601"/>
                  <a:pt x="8789" y="6885"/>
                  <a:pt x="8539" y="6768"/>
                </a:cubicBezTo>
                <a:cubicBezTo>
                  <a:pt x="8522" y="6634"/>
                  <a:pt x="8505" y="6500"/>
                  <a:pt x="8489" y="6400"/>
                </a:cubicBezTo>
                <a:cubicBezTo>
                  <a:pt x="8572" y="6433"/>
                  <a:pt x="8455" y="6584"/>
                  <a:pt x="8438" y="6651"/>
                </a:cubicBezTo>
                <a:cubicBezTo>
                  <a:pt x="8271" y="6601"/>
                  <a:pt x="8071" y="6651"/>
                  <a:pt x="7937" y="6450"/>
                </a:cubicBezTo>
                <a:lnTo>
                  <a:pt x="8121" y="6734"/>
                </a:lnTo>
                <a:lnTo>
                  <a:pt x="7787" y="6667"/>
                </a:lnTo>
                <a:cubicBezTo>
                  <a:pt x="7854" y="6667"/>
                  <a:pt x="7920" y="6751"/>
                  <a:pt x="7987" y="6851"/>
                </a:cubicBezTo>
                <a:cubicBezTo>
                  <a:pt x="7971" y="6834"/>
                  <a:pt x="7753" y="6818"/>
                  <a:pt x="7670" y="6851"/>
                </a:cubicBezTo>
                <a:cubicBezTo>
                  <a:pt x="7653" y="6951"/>
                  <a:pt x="7603" y="7052"/>
                  <a:pt x="7503" y="7085"/>
                </a:cubicBezTo>
                <a:lnTo>
                  <a:pt x="7336" y="6918"/>
                </a:lnTo>
                <a:cubicBezTo>
                  <a:pt x="7202" y="6901"/>
                  <a:pt x="7352" y="7085"/>
                  <a:pt x="7219" y="7169"/>
                </a:cubicBezTo>
                <a:cubicBezTo>
                  <a:pt x="7169" y="7235"/>
                  <a:pt x="7052" y="7336"/>
                  <a:pt x="7001" y="7403"/>
                </a:cubicBezTo>
                <a:cubicBezTo>
                  <a:pt x="6584" y="7169"/>
                  <a:pt x="6233" y="6834"/>
                  <a:pt x="5849" y="6550"/>
                </a:cubicBezTo>
                <a:cubicBezTo>
                  <a:pt x="5481" y="6216"/>
                  <a:pt x="5080" y="5999"/>
                  <a:pt x="4796" y="5515"/>
                </a:cubicBezTo>
                <a:lnTo>
                  <a:pt x="4495" y="5214"/>
                </a:lnTo>
                <a:cubicBezTo>
                  <a:pt x="4595" y="5063"/>
                  <a:pt x="4512" y="4896"/>
                  <a:pt x="4512" y="4763"/>
                </a:cubicBezTo>
                <a:cubicBezTo>
                  <a:pt x="4495" y="4846"/>
                  <a:pt x="4462" y="5013"/>
                  <a:pt x="4462" y="5097"/>
                </a:cubicBezTo>
                <a:lnTo>
                  <a:pt x="4278" y="5114"/>
                </a:lnTo>
                <a:cubicBezTo>
                  <a:pt x="3827" y="5748"/>
                  <a:pt x="3175" y="6200"/>
                  <a:pt x="2841" y="6935"/>
                </a:cubicBezTo>
                <a:cubicBezTo>
                  <a:pt x="2707" y="7052"/>
                  <a:pt x="2524" y="7169"/>
                  <a:pt x="2524" y="7386"/>
                </a:cubicBezTo>
                <a:cubicBezTo>
                  <a:pt x="2273" y="7469"/>
                  <a:pt x="2072" y="7670"/>
                  <a:pt x="1855" y="7921"/>
                </a:cubicBezTo>
                <a:cubicBezTo>
                  <a:pt x="1621" y="7770"/>
                  <a:pt x="1404" y="7653"/>
                  <a:pt x="1187" y="7570"/>
                </a:cubicBezTo>
                <a:cubicBezTo>
                  <a:pt x="1187" y="7520"/>
                  <a:pt x="1170" y="7419"/>
                  <a:pt x="1170" y="7352"/>
                </a:cubicBezTo>
                <a:cubicBezTo>
                  <a:pt x="1003" y="7352"/>
                  <a:pt x="819" y="7352"/>
                  <a:pt x="652" y="7352"/>
                </a:cubicBezTo>
                <a:cubicBezTo>
                  <a:pt x="669" y="7185"/>
                  <a:pt x="686" y="7135"/>
                  <a:pt x="669" y="6885"/>
                </a:cubicBezTo>
                <a:cubicBezTo>
                  <a:pt x="485" y="6634"/>
                  <a:pt x="235" y="6450"/>
                  <a:pt x="1" y="6250"/>
                </a:cubicBezTo>
                <a:cubicBezTo>
                  <a:pt x="402" y="5732"/>
                  <a:pt x="836" y="5230"/>
                  <a:pt x="1237" y="4729"/>
                </a:cubicBezTo>
                <a:cubicBezTo>
                  <a:pt x="1772" y="4144"/>
                  <a:pt x="2173" y="3493"/>
                  <a:pt x="2624" y="2875"/>
                </a:cubicBezTo>
                <a:cubicBezTo>
                  <a:pt x="2624" y="2808"/>
                  <a:pt x="2641" y="2657"/>
                  <a:pt x="2641" y="2591"/>
                </a:cubicBezTo>
                <a:cubicBezTo>
                  <a:pt x="2574" y="2490"/>
                  <a:pt x="2524" y="2390"/>
                  <a:pt x="2507" y="2273"/>
                </a:cubicBezTo>
                <a:cubicBezTo>
                  <a:pt x="2674" y="2306"/>
                  <a:pt x="2841" y="2340"/>
                  <a:pt x="3008" y="2407"/>
                </a:cubicBezTo>
                <a:lnTo>
                  <a:pt x="2975" y="2206"/>
                </a:lnTo>
                <a:cubicBezTo>
                  <a:pt x="3025" y="2223"/>
                  <a:pt x="3125" y="2273"/>
                  <a:pt x="3192" y="2306"/>
                </a:cubicBezTo>
                <a:cubicBezTo>
                  <a:pt x="3175" y="2173"/>
                  <a:pt x="3159" y="2056"/>
                  <a:pt x="3142" y="2089"/>
                </a:cubicBezTo>
                <a:lnTo>
                  <a:pt x="3275" y="2006"/>
                </a:lnTo>
                <a:lnTo>
                  <a:pt x="3259" y="1905"/>
                </a:lnTo>
                <a:cubicBezTo>
                  <a:pt x="3476" y="1905"/>
                  <a:pt x="3710" y="1905"/>
                  <a:pt x="3927" y="1905"/>
                </a:cubicBezTo>
                <a:cubicBezTo>
                  <a:pt x="3910" y="1855"/>
                  <a:pt x="3877" y="1738"/>
                  <a:pt x="3860" y="1672"/>
                </a:cubicBezTo>
                <a:cubicBezTo>
                  <a:pt x="4011" y="1722"/>
                  <a:pt x="4144" y="1705"/>
                  <a:pt x="4245" y="1605"/>
                </a:cubicBezTo>
                <a:cubicBezTo>
                  <a:pt x="4495" y="1638"/>
                  <a:pt x="4395" y="1388"/>
                  <a:pt x="4428" y="1237"/>
                </a:cubicBezTo>
                <a:cubicBezTo>
                  <a:pt x="4646" y="1237"/>
                  <a:pt x="4763" y="1388"/>
                  <a:pt x="4863" y="1571"/>
                </a:cubicBezTo>
                <a:cubicBezTo>
                  <a:pt x="4763" y="1605"/>
                  <a:pt x="4712" y="1638"/>
                  <a:pt x="4579" y="1672"/>
                </a:cubicBezTo>
                <a:lnTo>
                  <a:pt x="4913" y="1705"/>
                </a:lnTo>
                <a:cubicBezTo>
                  <a:pt x="5414" y="2173"/>
                  <a:pt x="5648" y="2858"/>
                  <a:pt x="6166" y="3292"/>
                </a:cubicBezTo>
                <a:cubicBezTo>
                  <a:pt x="6367" y="3526"/>
                  <a:pt x="6500" y="3660"/>
                  <a:pt x="6651" y="3877"/>
                </a:cubicBezTo>
                <a:cubicBezTo>
                  <a:pt x="7202" y="4178"/>
                  <a:pt x="7486" y="4629"/>
                  <a:pt x="7954" y="4963"/>
                </a:cubicBezTo>
                <a:cubicBezTo>
                  <a:pt x="8204" y="5197"/>
                  <a:pt x="8539" y="5364"/>
                  <a:pt x="8756" y="5631"/>
                </a:cubicBezTo>
                <a:cubicBezTo>
                  <a:pt x="9174" y="5765"/>
                  <a:pt x="9491" y="6066"/>
                  <a:pt x="9875" y="6283"/>
                </a:cubicBezTo>
                <a:cubicBezTo>
                  <a:pt x="9875" y="6283"/>
                  <a:pt x="9859" y="6417"/>
                  <a:pt x="9859" y="6417"/>
                </a:cubicBezTo>
                <a:cubicBezTo>
                  <a:pt x="9909" y="6183"/>
                  <a:pt x="10193" y="6367"/>
                  <a:pt x="10276" y="6433"/>
                </a:cubicBezTo>
                <a:cubicBezTo>
                  <a:pt x="11880" y="7269"/>
                  <a:pt x="13668" y="7720"/>
                  <a:pt x="15456" y="7854"/>
                </a:cubicBezTo>
                <a:cubicBezTo>
                  <a:pt x="17277" y="8004"/>
                  <a:pt x="19132" y="7603"/>
                  <a:pt x="20803" y="6818"/>
                </a:cubicBezTo>
                <a:cubicBezTo>
                  <a:pt x="23209" y="5715"/>
                  <a:pt x="25147" y="3610"/>
                  <a:pt x="26033" y="1120"/>
                </a:cubicBezTo>
                <a:cubicBezTo>
                  <a:pt x="26216" y="753"/>
                  <a:pt x="26266" y="352"/>
                  <a:pt x="26450" y="1"/>
                </a:cubicBezTo>
                <a:cubicBezTo>
                  <a:pt x="26801" y="17"/>
                  <a:pt x="27286" y="51"/>
                  <a:pt x="27436" y="318"/>
                </a:cubicBezTo>
                <a:cubicBezTo>
                  <a:pt x="27503" y="352"/>
                  <a:pt x="27653" y="335"/>
                  <a:pt x="27720" y="335"/>
                </a:cubicBezTo>
                <a:lnTo>
                  <a:pt x="27720" y="201"/>
                </a:lnTo>
                <a:lnTo>
                  <a:pt x="27837" y="251"/>
                </a:lnTo>
                <a:lnTo>
                  <a:pt x="27837" y="118"/>
                </a:lnTo>
                <a:cubicBezTo>
                  <a:pt x="27954" y="118"/>
                  <a:pt x="28088" y="118"/>
                  <a:pt x="28205" y="168"/>
                </a:cubicBezTo>
                <a:cubicBezTo>
                  <a:pt x="28990" y="519"/>
                  <a:pt x="29658" y="1037"/>
                  <a:pt x="30427" y="1404"/>
                </a:cubicBezTo>
                <a:cubicBezTo>
                  <a:pt x="30928" y="1638"/>
                  <a:pt x="31429" y="1922"/>
                  <a:pt x="31864" y="2256"/>
                </a:cubicBezTo>
                <a:cubicBezTo>
                  <a:pt x="32231" y="2540"/>
                  <a:pt x="32766" y="2674"/>
                  <a:pt x="33050" y="3108"/>
                </a:cubicBezTo>
                <a:cubicBezTo>
                  <a:pt x="32916" y="3342"/>
                  <a:pt x="32649" y="3493"/>
                  <a:pt x="32716" y="3794"/>
                </a:cubicBezTo>
                <a:close/>
                <a:moveTo>
                  <a:pt x="10727" y="8071"/>
                </a:moveTo>
                <a:lnTo>
                  <a:pt x="10661" y="8071"/>
                </a:lnTo>
                <a:lnTo>
                  <a:pt x="10661" y="8138"/>
                </a:lnTo>
                <a:lnTo>
                  <a:pt x="10727" y="8138"/>
                </a:lnTo>
                <a:close/>
                <a:moveTo>
                  <a:pt x="10761" y="8806"/>
                </a:moveTo>
                <a:lnTo>
                  <a:pt x="10761" y="8873"/>
                </a:lnTo>
                <a:lnTo>
                  <a:pt x="10928" y="8873"/>
                </a:lnTo>
                <a:lnTo>
                  <a:pt x="10828" y="8806"/>
                </a:lnTo>
                <a:close/>
                <a:moveTo>
                  <a:pt x="12231" y="9040"/>
                </a:moveTo>
                <a:cubicBezTo>
                  <a:pt x="12131" y="9207"/>
                  <a:pt x="12148" y="9241"/>
                  <a:pt x="12281" y="9324"/>
                </a:cubicBezTo>
                <a:cubicBezTo>
                  <a:pt x="12382" y="9157"/>
                  <a:pt x="12365" y="9073"/>
                  <a:pt x="12231" y="9040"/>
                </a:cubicBezTo>
                <a:close/>
                <a:moveTo>
                  <a:pt x="4094" y="1388"/>
                </a:moveTo>
                <a:cubicBezTo>
                  <a:pt x="3927" y="1371"/>
                  <a:pt x="3760" y="1371"/>
                  <a:pt x="3593" y="1371"/>
                </a:cubicBezTo>
                <a:cubicBezTo>
                  <a:pt x="3593" y="1521"/>
                  <a:pt x="3593" y="1638"/>
                  <a:pt x="3593" y="1722"/>
                </a:cubicBezTo>
                <a:cubicBezTo>
                  <a:pt x="3543" y="1722"/>
                  <a:pt x="3426" y="1722"/>
                  <a:pt x="3359" y="1738"/>
                </a:cubicBezTo>
                <a:cubicBezTo>
                  <a:pt x="3359" y="1705"/>
                  <a:pt x="3376" y="1621"/>
                  <a:pt x="3392" y="1504"/>
                </a:cubicBezTo>
                <a:lnTo>
                  <a:pt x="3493" y="1521"/>
                </a:lnTo>
                <a:cubicBezTo>
                  <a:pt x="3493" y="1371"/>
                  <a:pt x="3576" y="1287"/>
                  <a:pt x="3727" y="1287"/>
                </a:cubicBezTo>
                <a:lnTo>
                  <a:pt x="3693" y="1154"/>
                </a:lnTo>
                <a:cubicBezTo>
                  <a:pt x="3760" y="1170"/>
                  <a:pt x="3877" y="1220"/>
                  <a:pt x="3927" y="1321"/>
                </a:cubicBezTo>
                <a:lnTo>
                  <a:pt x="3910" y="1087"/>
                </a:lnTo>
                <a:cubicBezTo>
                  <a:pt x="4027" y="1070"/>
                  <a:pt x="4144" y="1053"/>
                  <a:pt x="4278" y="1037"/>
                </a:cubicBezTo>
                <a:cubicBezTo>
                  <a:pt x="4144" y="1170"/>
                  <a:pt x="4061" y="1287"/>
                  <a:pt x="4094" y="138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2" name="Shape 1162"/>
        <p:cNvGrpSpPr/>
        <p:nvPr/>
      </p:nvGrpSpPr>
      <p:grpSpPr>
        <a:xfrm>
          <a:off x="0" y="0"/>
          <a:ext cx="0" cy="0"/>
          <a:chOff x="0" y="0"/>
          <a:chExt cx="0" cy="0"/>
        </a:xfrm>
      </p:grpSpPr>
      <p:sp>
        <p:nvSpPr>
          <p:cNvPr id="1163" name="Google Shape;1163;p79"/>
          <p:cNvSpPr txBox="1"/>
          <p:nvPr/>
        </p:nvSpPr>
        <p:spPr>
          <a:xfrm>
            <a:off x="716775" y="1188000"/>
            <a:ext cx="7710600" cy="3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E2A47"/>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b="1" lang="en" sz="1100">
                <a:solidFill>
                  <a:schemeClr val="hlink"/>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spcBef>
                <a:spcPts val="1000"/>
              </a:spcBef>
              <a:spcAft>
                <a:spcPts val="0"/>
              </a:spcAft>
              <a:buClr>
                <a:schemeClr val="dk1"/>
              </a:buClr>
              <a:buSzPts val="1100"/>
              <a:buFont typeface="Arial"/>
              <a:buNone/>
            </a:pPr>
            <a:r>
              <a:rPr b="1" lang="en" sz="1100">
                <a:solidFill>
                  <a:schemeClr val="hlink"/>
                </a:solidFill>
              </a:rPr>
              <a:t>You are allowed to:</a:t>
            </a:r>
            <a:endParaRPr b="1" sz="1100">
              <a:solidFill>
                <a:schemeClr val="hlink"/>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spcBef>
                <a:spcPts val="1000"/>
              </a:spcBef>
              <a:spcAft>
                <a:spcPts val="0"/>
              </a:spcAft>
              <a:buClr>
                <a:schemeClr val="dk1"/>
              </a:buClr>
              <a:buSzPts val="1100"/>
              <a:buFont typeface="Arial"/>
              <a:buNone/>
            </a:pPr>
            <a:r>
              <a:rPr b="1" lang="en" sz="1100">
                <a:solidFill>
                  <a:schemeClr val="hlink"/>
                </a:solidFill>
              </a:rPr>
              <a:t>You are not allowed to:</a:t>
            </a:r>
            <a:endParaRPr b="1" sz="1100">
              <a:solidFill>
                <a:schemeClr val="hlink"/>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spcBef>
                <a:spcPts val="0"/>
              </a:spcBef>
              <a:spcAft>
                <a:spcPts val="0"/>
              </a:spcAft>
              <a:buClr>
                <a:schemeClr val="dk1"/>
              </a:buClr>
              <a:buSzPts val="1100"/>
              <a:buFont typeface="Arial"/>
              <a:buNone/>
            </a:pPr>
            <a:r>
              <a:t/>
            </a:r>
            <a:endParaRPr sz="1100">
              <a:solidFill>
                <a:schemeClr val="lt1"/>
              </a:solidFill>
            </a:endParaRPr>
          </a:p>
          <a:p>
            <a:pPr indent="0" lvl="0" marL="0" rtl="0" algn="ctr">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spcBef>
                <a:spcPts val="0"/>
              </a:spcBef>
              <a:spcAft>
                <a:spcPts val="0"/>
              </a:spcAft>
              <a:buClr>
                <a:schemeClr val="dk1"/>
              </a:buClr>
              <a:buSzPts val="1100"/>
              <a:buFont typeface="Arial"/>
              <a:buNone/>
            </a:pPr>
            <a:r>
              <a:rPr b="1" lang="en" sz="1100" u="sng">
                <a:solidFill>
                  <a:schemeClr val="hlink"/>
                </a:solidFill>
                <a:hlinkClick r:id="rId5"/>
              </a:rPr>
              <a:t>https://slidesgo.com/faqs</a:t>
            </a:r>
            <a:r>
              <a:rPr lang="en" sz="1100">
                <a:solidFill>
                  <a:schemeClr val="lt1"/>
                </a:solidFill>
              </a:rPr>
              <a:t> and </a:t>
            </a:r>
            <a:r>
              <a:rPr b="1" lang="en" sz="1100" u="sng">
                <a:solidFill>
                  <a:schemeClr val="hlink"/>
                </a:solidFill>
                <a:hlinkClick r:id="rId6"/>
              </a:rPr>
              <a:t>https://slidesgo.com/slidesgo-school</a:t>
            </a:r>
            <a:endParaRPr sz="1000">
              <a:solidFill>
                <a:schemeClr val="lt1"/>
              </a:solidFill>
            </a:endParaRPr>
          </a:p>
        </p:txBody>
      </p:sp>
      <p:sp>
        <p:nvSpPr>
          <p:cNvPr id="1164" name="Google Shape;1164;p79"/>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68" name="Shape 1168"/>
        <p:cNvGrpSpPr/>
        <p:nvPr/>
      </p:nvGrpSpPr>
      <p:grpSpPr>
        <a:xfrm>
          <a:off x="0" y="0"/>
          <a:ext cx="0" cy="0"/>
          <a:chOff x="0" y="0"/>
          <a:chExt cx="0" cy="0"/>
        </a:xfrm>
      </p:grpSpPr>
      <p:sp>
        <p:nvSpPr>
          <p:cNvPr id="1169" name="Google Shape;1169;p80"/>
          <p:cNvSpPr txBox="1"/>
          <p:nvPr/>
        </p:nvSpPr>
        <p:spPr>
          <a:xfrm>
            <a:off x="716700" y="1188000"/>
            <a:ext cx="7710600" cy="137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rgbClr val="FFFFFF"/>
                </a:solidFill>
              </a:rPr>
              <a:t>This presentation has been made using the following fonts:</a:t>
            </a:r>
            <a:endParaRPr sz="1100">
              <a:solidFill>
                <a:srgbClr val="FFFFFF"/>
              </a:solidFill>
            </a:endParaRPr>
          </a:p>
          <a:p>
            <a:pPr indent="0" lvl="0" marL="0" rtl="0" algn="ctr">
              <a:spcBef>
                <a:spcPts val="1000"/>
              </a:spcBef>
              <a:spcAft>
                <a:spcPts val="0"/>
              </a:spcAft>
              <a:buClr>
                <a:schemeClr val="dk1"/>
              </a:buClr>
              <a:buSzPts val="1100"/>
              <a:buFont typeface="Arial"/>
              <a:buNone/>
            </a:pPr>
            <a:r>
              <a:rPr b="1" lang="en" sz="1100">
                <a:solidFill>
                  <a:srgbClr val="FFFFFF"/>
                </a:solidFill>
              </a:rPr>
              <a:t>Bowly One</a:t>
            </a:r>
            <a:endParaRPr b="1" sz="1100">
              <a:solidFill>
                <a:srgbClr val="FFFFFF"/>
              </a:solidFill>
            </a:endParaRPr>
          </a:p>
          <a:p>
            <a:pPr indent="0" lvl="0" marL="0" rtl="0" algn="ctr">
              <a:spcBef>
                <a:spcPts val="0"/>
              </a:spcBef>
              <a:spcAft>
                <a:spcPts val="0"/>
              </a:spcAft>
              <a:buClr>
                <a:schemeClr val="dk1"/>
              </a:buClr>
              <a:buSzPts val="1100"/>
              <a:buFont typeface="Arial"/>
              <a:buNone/>
            </a:pPr>
            <a:r>
              <a:rPr lang="en" sz="1100" u="sng">
                <a:solidFill>
                  <a:srgbClr val="FFFFFF"/>
                </a:solidFill>
                <a:hlinkClick r:id="rId3">
                  <a:extLst>
                    <a:ext uri="{A12FA001-AC4F-418D-AE19-62706E023703}">
                      <ahyp:hlinkClr val="tx"/>
                    </a:ext>
                  </a:extLst>
                </a:hlinkClick>
              </a:rPr>
              <a:t>(https://fonts.google.com/specimen/Bowlby+One)</a:t>
            </a:r>
            <a:endParaRPr sz="1100">
              <a:solidFill>
                <a:srgbClr val="FFFFFF"/>
              </a:solidFill>
            </a:endParaRPr>
          </a:p>
          <a:p>
            <a:pPr indent="0" lvl="0" marL="0" rtl="0" algn="ctr">
              <a:spcBef>
                <a:spcPts val="0"/>
              </a:spcBef>
              <a:spcAft>
                <a:spcPts val="0"/>
              </a:spcAft>
              <a:buClr>
                <a:schemeClr val="dk1"/>
              </a:buClr>
              <a:buSzPts val="1100"/>
              <a:buFont typeface="Arial"/>
              <a:buNone/>
            </a:pPr>
            <a:r>
              <a:t/>
            </a:r>
            <a:endParaRPr sz="1100">
              <a:solidFill>
                <a:srgbClr val="FFFFFF"/>
              </a:solidFill>
            </a:endParaRPr>
          </a:p>
          <a:p>
            <a:pPr indent="0" lvl="0" marL="0" rtl="0" algn="ctr">
              <a:spcBef>
                <a:spcPts val="0"/>
              </a:spcBef>
              <a:spcAft>
                <a:spcPts val="0"/>
              </a:spcAft>
              <a:buClr>
                <a:schemeClr val="dk1"/>
              </a:buClr>
              <a:buSzPts val="1100"/>
              <a:buFont typeface="Arial"/>
              <a:buNone/>
            </a:pPr>
            <a:r>
              <a:rPr b="1" lang="en" sz="1100">
                <a:solidFill>
                  <a:srgbClr val="FFFFFF"/>
                </a:solidFill>
              </a:rPr>
              <a:t>Inter</a:t>
            </a:r>
            <a:endParaRPr b="1" sz="1100">
              <a:solidFill>
                <a:srgbClr val="FFFFFF"/>
              </a:solidFill>
            </a:endParaRPr>
          </a:p>
          <a:p>
            <a:pPr indent="0" lvl="0" marL="0" rtl="0" algn="ctr">
              <a:spcBef>
                <a:spcPts val="0"/>
              </a:spcBef>
              <a:spcAft>
                <a:spcPts val="0"/>
              </a:spcAft>
              <a:buClr>
                <a:schemeClr val="dk1"/>
              </a:buClr>
              <a:buSzPts val="1100"/>
              <a:buFont typeface="Arial"/>
              <a:buNone/>
            </a:pPr>
            <a:r>
              <a:rPr lang="en" sz="1100" u="sng">
                <a:solidFill>
                  <a:srgbClr val="FFFFFF"/>
                </a:solidFill>
                <a:hlinkClick r:id="rId4">
                  <a:extLst>
                    <a:ext uri="{A12FA001-AC4F-418D-AE19-62706E023703}">
                      <ahyp:hlinkClr val="tx"/>
                    </a:ext>
                  </a:extLst>
                </a:hlinkClick>
              </a:rPr>
              <a:t>(https://fonts.google.com/specimen/Inter)</a:t>
            </a:r>
            <a:endParaRPr sz="1100">
              <a:solidFill>
                <a:srgbClr val="FFFFFF"/>
              </a:solidFill>
            </a:endParaRPr>
          </a:p>
        </p:txBody>
      </p:sp>
      <p:sp>
        <p:nvSpPr>
          <p:cNvPr id="1170" name="Google Shape;1170;p80"/>
          <p:cNvSpPr txBox="1"/>
          <p:nvPr>
            <p:ph type="title"/>
          </p:nvPr>
        </p:nvSpPr>
        <p:spPr>
          <a:xfrm>
            <a:off x="716700" y="510900"/>
            <a:ext cx="7710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Fonts &amp; colors used</a:t>
            </a:r>
            <a:endParaRPr/>
          </a:p>
        </p:txBody>
      </p:sp>
      <p:sp>
        <p:nvSpPr>
          <p:cNvPr id="1171" name="Google Shape;1171;p80"/>
          <p:cNvSpPr/>
          <p:nvPr/>
        </p:nvSpPr>
        <p:spPr>
          <a:xfrm>
            <a:off x="2052650" y="2947175"/>
            <a:ext cx="791400" cy="754200"/>
          </a:xfrm>
          <a:prstGeom prst="roundRect">
            <a:avLst>
              <a:gd fmla="val 16667" name="adj"/>
            </a:avLst>
          </a:prstGeom>
          <a:solidFill>
            <a:srgbClr val="3333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72727"/>
              </a:solidFill>
            </a:endParaRPr>
          </a:p>
        </p:txBody>
      </p:sp>
      <p:sp>
        <p:nvSpPr>
          <p:cNvPr id="1172" name="Google Shape;1172;p80"/>
          <p:cNvSpPr/>
          <p:nvPr/>
        </p:nvSpPr>
        <p:spPr>
          <a:xfrm>
            <a:off x="3114470" y="2947175"/>
            <a:ext cx="791400" cy="754200"/>
          </a:xfrm>
          <a:prstGeom prst="roundRect">
            <a:avLst>
              <a:gd fmla="val 16667" name="adj"/>
            </a:avLst>
          </a:prstGeom>
          <a:solidFill>
            <a:srgbClr val="FFFB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0"/>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#272727</a:t>
            </a:r>
            <a:endParaRPr sz="1000">
              <a:solidFill>
                <a:srgbClr val="FFFFFF"/>
              </a:solidFill>
            </a:endParaRPr>
          </a:p>
        </p:txBody>
      </p:sp>
      <p:sp>
        <p:nvSpPr>
          <p:cNvPr id="1174" name="Google Shape;1174;p80"/>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#fffbf8</a:t>
            </a:r>
            <a:endParaRPr sz="1000"/>
          </a:p>
        </p:txBody>
      </p:sp>
      <p:sp>
        <p:nvSpPr>
          <p:cNvPr id="1175" name="Google Shape;1175;p80"/>
          <p:cNvSpPr/>
          <p:nvPr/>
        </p:nvSpPr>
        <p:spPr>
          <a:xfrm>
            <a:off x="4176295" y="2947175"/>
            <a:ext cx="791400" cy="754200"/>
          </a:xfrm>
          <a:prstGeom prst="roundRect">
            <a:avLst>
              <a:gd fmla="val 16667" name="adj"/>
            </a:avLst>
          </a:prstGeom>
          <a:solidFill>
            <a:srgbClr val="D5962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0"/>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#d5962c</a:t>
            </a:r>
            <a:endParaRPr sz="1000">
              <a:solidFill>
                <a:srgbClr val="FFFFFF"/>
              </a:solidFill>
            </a:endParaRPr>
          </a:p>
        </p:txBody>
      </p:sp>
      <p:sp>
        <p:nvSpPr>
          <p:cNvPr id="1177" name="Google Shape;1177;p80"/>
          <p:cNvSpPr/>
          <p:nvPr/>
        </p:nvSpPr>
        <p:spPr>
          <a:xfrm>
            <a:off x="5238120" y="2947175"/>
            <a:ext cx="791400" cy="754200"/>
          </a:xfrm>
          <a:prstGeom prst="roundRect">
            <a:avLst>
              <a:gd fmla="val 16667" name="adj"/>
            </a:avLst>
          </a:prstGeom>
          <a:solidFill>
            <a:srgbClr val="5A867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0"/>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#5a867b</a:t>
            </a:r>
            <a:endParaRPr sz="1000">
              <a:solidFill>
                <a:srgbClr val="FFFFFF"/>
              </a:solidFill>
            </a:endParaRPr>
          </a:p>
        </p:txBody>
      </p:sp>
      <p:sp>
        <p:nvSpPr>
          <p:cNvPr id="1179" name="Google Shape;1179;p80"/>
          <p:cNvSpPr/>
          <p:nvPr/>
        </p:nvSpPr>
        <p:spPr>
          <a:xfrm>
            <a:off x="6299945" y="2947175"/>
            <a:ext cx="791400" cy="754200"/>
          </a:xfrm>
          <a:prstGeom prst="roundRect">
            <a:avLst>
              <a:gd fmla="val 16667" name="adj"/>
            </a:avLst>
          </a:prstGeom>
          <a:solidFill>
            <a:srgbClr val="F5D2B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80"/>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#f5d2bc</a:t>
            </a:r>
            <a:endParaRPr sz="1000"/>
          </a:p>
        </p:txBody>
      </p:sp>
      <p:sp>
        <p:nvSpPr>
          <p:cNvPr id="1181" name="Google Shape;1181;p80"/>
          <p:cNvSpPr/>
          <p:nvPr/>
        </p:nvSpPr>
        <p:spPr>
          <a:xfrm>
            <a:off x="3114472" y="3849800"/>
            <a:ext cx="791400" cy="754200"/>
          </a:xfrm>
          <a:prstGeom prst="roundRect">
            <a:avLst>
              <a:gd fmla="val 16667" name="adj"/>
            </a:avLst>
          </a:prstGeom>
          <a:solidFill>
            <a:srgbClr val="DB7C5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0"/>
          <p:cNvSpPr txBox="1"/>
          <p:nvPr/>
        </p:nvSpPr>
        <p:spPr>
          <a:xfrm>
            <a:off x="3114478"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#db7c56</a:t>
            </a:r>
            <a:endParaRPr sz="1000">
              <a:solidFill>
                <a:srgbClr val="FFFFFF"/>
              </a:solidFill>
            </a:endParaRPr>
          </a:p>
        </p:txBody>
      </p:sp>
      <p:sp>
        <p:nvSpPr>
          <p:cNvPr id="1183" name="Google Shape;1183;p80"/>
          <p:cNvSpPr/>
          <p:nvPr/>
        </p:nvSpPr>
        <p:spPr>
          <a:xfrm>
            <a:off x="4176297" y="3849800"/>
            <a:ext cx="791400" cy="754200"/>
          </a:xfrm>
          <a:prstGeom prst="roundRect">
            <a:avLst>
              <a:gd fmla="val 16667" name="adj"/>
            </a:avLst>
          </a:prstGeom>
          <a:solidFill>
            <a:srgbClr val="979D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0"/>
          <p:cNvSpPr txBox="1"/>
          <p:nvPr/>
        </p:nvSpPr>
        <p:spPr>
          <a:xfrm>
            <a:off x="4176303"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#979d9b</a:t>
            </a:r>
            <a:endParaRPr sz="1000">
              <a:solidFill>
                <a:srgbClr val="FFFFFF"/>
              </a:solidFill>
            </a:endParaRPr>
          </a:p>
        </p:txBody>
      </p:sp>
      <p:sp>
        <p:nvSpPr>
          <p:cNvPr id="1185" name="Google Shape;1185;p80"/>
          <p:cNvSpPr/>
          <p:nvPr/>
        </p:nvSpPr>
        <p:spPr>
          <a:xfrm>
            <a:off x="5238122" y="3849800"/>
            <a:ext cx="791400" cy="754200"/>
          </a:xfrm>
          <a:prstGeom prst="roundRect">
            <a:avLst>
              <a:gd fmla="val 16667" name="adj"/>
            </a:avLst>
          </a:prstGeom>
          <a:solidFill>
            <a:srgbClr val="B13F1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0"/>
          <p:cNvSpPr txBox="1"/>
          <p:nvPr/>
        </p:nvSpPr>
        <p:spPr>
          <a:xfrm>
            <a:off x="5238128" y="40068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#b13f11</a:t>
            </a:r>
            <a:endParaRPr sz="10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90" name="Shape 1190"/>
        <p:cNvGrpSpPr/>
        <p:nvPr/>
      </p:nvGrpSpPr>
      <p:grpSpPr>
        <a:xfrm>
          <a:off x="0" y="0"/>
          <a:ext cx="0" cy="0"/>
          <a:chOff x="0" y="0"/>
          <a:chExt cx="0" cy="0"/>
        </a:xfrm>
      </p:grpSpPr>
      <p:sp>
        <p:nvSpPr>
          <p:cNvPr id="1191" name="Google Shape;1191;p8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192" name="Google Shape;1192;p8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193" name="Google Shape;1193;p8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194" name="Google Shape;1194;p8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195" name="Google Shape;1195;p8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196" name="Google Shape;1196;p8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197" name="Google Shape;1197;p8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198" name="Google Shape;1198;p8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199" name="Google Shape;1199;p8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200" name="Google Shape;1200;p8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201" name="Google Shape;1201;p8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202" name="Google Shape;1202;p8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206" name="Shape 1206"/>
        <p:cNvGrpSpPr/>
        <p:nvPr/>
      </p:nvGrpSpPr>
      <p:grpSpPr>
        <a:xfrm>
          <a:off x="0" y="0"/>
          <a:ext cx="0" cy="0"/>
          <a:chOff x="0" y="0"/>
          <a:chExt cx="0" cy="0"/>
        </a:xfrm>
      </p:grpSpPr>
      <p:grpSp>
        <p:nvGrpSpPr>
          <p:cNvPr id="1207" name="Google Shape;1207;p82"/>
          <p:cNvGrpSpPr/>
          <p:nvPr/>
        </p:nvGrpSpPr>
        <p:grpSpPr>
          <a:xfrm>
            <a:off x="5048544" y="3019584"/>
            <a:ext cx="442841" cy="514271"/>
            <a:chOff x="4727025" y="1332775"/>
            <a:chExt cx="59900" cy="69625"/>
          </a:xfrm>
        </p:grpSpPr>
        <p:sp>
          <p:nvSpPr>
            <p:cNvPr id="1208" name="Google Shape;1208;p8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82"/>
          <p:cNvGrpSpPr/>
          <p:nvPr/>
        </p:nvGrpSpPr>
        <p:grpSpPr>
          <a:xfrm>
            <a:off x="5723860" y="2267072"/>
            <a:ext cx="500909" cy="500899"/>
            <a:chOff x="4820425" y="1329900"/>
            <a:chExt cx="70175" cy="70350"/>
          </a:xfrm>
        </p:grpSpPr>
        <p:sp>
          <p:nvSpPr>
            <p:cNvPr id="1211" name="Google Shape;1211;p8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8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82"/>
          <p:cNvGrpSpPr/>
          <p:nvPr/>
        </p:nvGrpSpPr>
        <p:grpSpPr>
          <a:xfrm>
            <a:off x="6376484" y="2278862"/>
            <a:ext cx="538135" cy="493119"/>
            <a:chOff x="4903200" y="1331525"/>
            <a:chExt cx="73575" cy="67425"/>
          </a:xfrm>
        </p:grpSpPr>
        <p:sp>
          <p:nvSpPr>
            <p:cNvPr id="1216" name="Google Shape;1216;p8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17" name="Google Shape;1217;p8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82"/>
          <p:cNvGrpSpPr/>
          <p:nvPr/>
        </p:nvGrpSpPr>
        <p:grpSpPr>
          <a:xfrm>
            <a:off x="5636435" y="3020840"/>
            <a:ext cx="544563" cy="511895"/>
            <a:chOff x="4815575" y="1416800"/>
            <a:chExt cx="73750" cy="71400"/>
          </a:xfrm>
        </p:grpSpPr>
        <p:sp>
          <p:nvSpPr>
            <p:cNvPr id="1219" name="Google Shape;1219;p8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82"/>
          <p:cNvGrpSpPr/>
          <p:nvPr/>
        </p:nvGrpSpPr>
        <p:grpSpPr>
          <a:xfrm>
            <a:off x="6333060" y="3020546"/>
            <a:ext cx="602914" cy="512477"/>
            <a:chOff x="4902475" y="1418875"/>
            <a:chExt cx="74500" cy="63775"/>
          </a:xfrm>
        </p:grpSpPr>
        <p:sp>
          <p:nvSpPr>
            <p:cNvPr id="1223" name="Google Shape;1223;p8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8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5" name="Google Shape;1225;p82"/>
          <p:cNvGrpSpPr/>
          <p:nvPr/>
        </p:nvGrpSpPr>
        <p:grpSpPr>
          <a:xfrm>
            <a:off x="5748932" y="3759785"/>
            <a:ext cx="515391" cy="525699"/>
            <a:chOff x="4818100" y="1507675"/>
            <a:chExt cx="71225" cy="71625"/>
          </a:xfrm>
        </p:grpSpPr>
        <p:sp>
          <p:nvSpPr>
            <p:cNvPr id="1226" name="Google Shape;1226;p8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82"/>
          <p:cNvGrpSpPr/>
          <p:nvPr/>
        </p:nvGrpSpPr>
        <p:grpSpPr>
          <a:xfrm>
            <a:off x="5087034" y="3781317"/>
            <a:ext cx="522956" cy="489869"/>
            <a:chOff x="4721450" y="1509475"/>
            <a:chExt cx="79350" cy="74325"/>
          </a:xfrm>
        </p:grpSpPr>
        <p:sp>
          <p:nvSpPr>
            <p:cNvPr id="1231" name="Google Shape;1231;p8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82"/>
          <p:cNvGrpSpPr/>
          <p:nvPr/>
        </p:nvGrpSpPr>
        <p:grpSpPr>
          <a:xfrm>
            <a:off x="6410277" y="3761069"/>
            <a:ext cx="525704" cy="535436"/>
            <a:chOff x="4906800" y="1507500"/>
            <a:chExt cx="70350" cy="71075"/>
          </a:xfrm>
        </p:grpSpPr>
        <p:sp>
          <p:nvSpPr>
            <p:cNvPr id="1236" name="Google Shape;1236;p8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82"/>
          <p:cNvGrpSpPr/>
          <p:nvPr/>
        </p:nvGrpSpPr>
        <p:grpSpPr>
          <a:xfrm>
            <a:off x="4443099" y="2267050"/>
            <a:ext cx="508054" cy="508095"/>
            <a:chOff x="3736598" y="2170606"/>
            <a:chExt cx="404889" cy="404889"/>
          </a:xfrm>
        </p:grpSpPr>
        <p:sp>
          <p:nvSpPr>
            <p:cNvPr id="1242" name="Google Shape;1242;p8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82"/>
          <p:cNvGrpSpPr/>
          <p:nvPr/>
        </p:nvGrpSpPr>
        <p:grpSpPr>
          <a:xfrm>
            <a:off x="3731139" y="2267145"/>
            <a:ext cx="575790" cy="507904"/>
            <a:chOff x="3161917" y="2170682"/>
            <a:chExt cx="458870" cy="404737"/>
          </a:xfrm>
        </p:grpSpPr>
        <p:sp>
          <p:nvSpPr>
            <p:cNvPr id="1247" name="Google Shape;1247;p8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248" name="Google Shape;1248;p8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82"/>
          <p:cNvGrpSpPr/>
          <p:nvPr/>
        </p:nvGrpSpPr>
        <p:grpSpPr>
          <a:xfrm>
            <a:off x="3758669" y="3027517"/>
            <a:ext cx="520730" cy="498567"/>
            <a:chOff x="3179914" y="2889488"/>
            <a:chExt cx="422876" cy="404911"/>
          </a:xfrm>
        </p:grpSpPr>
        <p:sp>
          <p:nvSpPr>
            <p:cNvPr id="1251" name="Google Shape;1251;p8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7" name="Google Shape;1257;p82"/>
          <p:cNvGrpSpPr/>
          <p:nvPr/>
        </p:nvGrpSpPr>
        <p:grpSpPr>
          <a:xfrm>
            <a:off x="4387349" y="3027477"/>
            <a:ext cx="516145" cy="498648"/>
            <a:chOff x="3729467" y="2889422"/>
            <a:chExt cx="419153" cy="404977"/>
          </a:xfrm>
        </p:grpSpPr>
        <p:sp>
          <p:nvSpPr>
            <p:cNvPr id="1258" name="Google Shape;1258;p8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8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82"/>
          <p:cNvGrpSpPr/>
          <p:nvPr/>
        </p:nvGrpSpPr>
        <p:grpSpPr>
          <a:xfrm>
            <a:off x="7107677" y="2474362"/>
            <a:ext cx="166473" cy="141497"/>
            <a:chOff x="4660325" y="1866850"/>
            <a:chExt cx="68350" cy="58100"/>
          </a:xfrm>
        </p:grpSpPr>
        <p:sp>
          <p:nvSpPr>
            <p:cNvPr id="1270" name="Google Shape;1270;p8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82"/>
          <p:cNvGrpSpPr/>
          <p:nvPr/>
        </p:nvGrpSpPr>
        <p:grpSpPr>
          <a:xfrm>
            <a:off x="7417022" y="2500086"/>
            <a:ext cx="162515" cy="90049"/>
            <a:chOff x="4791775" y="1877500"/>
            <a:chExt cx="66725" cy="36975"/>
          </a:xfrm>
        </p:grpSpPr>
        <p:sp>
          <p:nvSpPr>
            <p:cNvPr id="1273" name="Google Shape;1273;p8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82"/>
          <p:cNvGrpSpPr/>
          <p:nvPr/>
        </p:nvGrpSpPr>
        <p:grpSpPr>
          <a:xfrm>
            <a:off x="7738734" y="2500086"/>
            <a:ext cx="144979" cy="90049"/>
            <a:chOff x="4923925" y="1877500"/>
            <a:chExt cx="59525" cy="36975"/>
          </a:xfrm>
        </p:grpSpPr>
        <p:sp>
          <p:nvSpPr>
            <p:cNvPr id="1276" name="Google Shape;1276;p8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82"/>
          <p:cNvGrpSpPr/>
          <p:nvPr/>
        </p:nvGrpSpPr>
        <p:grpSpPr>
          <a:xfrm>
            <a:off x="8033226" y="2482277"/>
            <a:ext cx="141447" cy="125667"/>
            <a:chOff x="5058450" y="1870100"/>
            <a:chExt cx="58075" cy="51600"/>
          </a:xfrm>
        </p:grpSpPr>
        <p:sp>
          <p:nvSpPr>
            <p:cNvPr id="1279" name="Google Shape;1279;p8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82"/>
          <p:cNvGrpSpPr/>
          <p:nvPr/>
        </p:nvGrpSpPr>
        <p:grpSpPr>
          <a:xfrm>
            <a:off x="7447741" y="2904685"/>
            <a:ext cx="101077" cy="107645"/>
            <a:chOff x="4811425" y="2065025"/>
            <a:chExt cx="41500" cy="44200"/>
          </a:xfrm>
        </p:grpSpPr>
        <p:sp>
          <p:nvSpPr>
            <p:cNvPr id="1282" name="Google Shape;1282;p8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4" name="Google Shape;1284;p82"/>
          <p:cNvGrpSpPr/>
          <p:nvPr/>
        </p:nvGrpSpPr>
        <p:grpSpPr>
          <a:xfrm>
            <a:off x="7740178" y="2904898"/>
            <a:ext cx="120867" cy="107218"/>
            <a:chOff x="4929875" y="2065025"/>
            <a:chExt cx="49625" cy="44025"/>
          </a:xfrm>
        </p:grpSpPr>
        <p:sp>
          <p:nvSpPr>
            <p:cNvPr id="1285" name="Google Shape;1285;p8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82"/>
          <p:cNvGrpSpPr/>
          <p:nvPr/>
        </p:nvGrpSpPr>
        <p:grpSpPr>
          <a:xfrm>
            <a:off x="8068847" y="2907912"/>
            <a:ext cx="70206" cy="101191"/>
            <a:chOff x="5083925" y="2066350"/>
            <a:chExt cx="28825" cy="41550"/>
          </a:xfrm>
        </p:grpSpPr>
        <p:sp>
          <p:nvSpPr>
            <p:cNvPr id="1288" name="Google Shape;1288;p8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82"/>
          <p:cNvGrpSpPr/>
          <p:nvPr/>
        </p:nvGrpSpPr>
        <p:grpSpPr>
          <a:xfrm>
            <a:off x="7100401" y="2923559"/>
            <a:ext cx="181026" cy="69896"/>
            <a:chOff x="4659775" y="2072775"/>
            <a:chExt cx="74325" cy="28700"/>
          </a:xfrm>
        </p:grpSpPr>
        <p:sp>
          <p:nvSpPr>
            <p:cNvPr id="1291" name="Google Shape;1291;p8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82"/>
          <p:cNvGrpSpPr/>
          <p:nvPr/>
        </p:nvGrpSpPr>
        <p:grpSpPr>
          <a:xfrm>
            <a:off x="8020257" y="2714124"/>
            <a:ext cx="167387" cy="89197"/>
            <a:chOff x="4662475" y="1976500"/>
            <a:chExt cx="68725" cy="36625"/>
          </a:xfrm>
        </p:grpSpPr>
        <p:sp>
          <p:nvSpPr>
            <p:cNvPr id="1295" name="Google Shape;1295;p8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82"/>
          <p:cNvGrpSpPr/>
          <p:nvPr/>
        </p:nvGrpSpPr>
        <p:grpSpPr>
          <a:xfrm>
            <a:off x="7717162" y="2717564"/>
            <a:ext cx="166899" cy="82317"/>
            <a:chOff x="4920150" y="1977875"/>
            <a:chExt cx="68525" cy="33800"/>
          </a:xfrm>
        </p:grpSpPr>
        <p:sp>
          <p:nvSpPr>
            <p:cNvPr id="1299" name="Google Shape;1299;p8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82"/>
          <p:cNvGrpSpPr/>
          <p:nvPr/>
        </p:nvGrpSpPr>
        <p:grpSpPr>
          <a:xfrm>
            <a:off x="7128319" y="3121482"/>
            <a:ext cx="125190" cy="127858"/>
            <a:chOff x="4676550" y="2160575"/>
            <a:chExt cx="51400" cy="52500"/>
          </a:xfrm>
        </p:grpSpPr>
        <p:sp>
          <p:nvSpPr>
            <p:cNvPr id="1303" name="Google Shape;1303;p8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82"/>
          <p:cNvGrpSpPr/>
          <p:nvPr/>
        </p:nvGrpSpPr>
        <p:grpSpPr>
          <a:xfrm>
            <a:off x="7425577" y="3128514"/>
            <a:ext cx="145405" cy="113794"/>
            <a:chOff x="4768325" y="2163475"/>
            <a:chExt cx="59700" cy="46725"/>
          </a:xfrm>
        </p:grpSpPr>
        <p:sp>
          <p:nvSpPr>
            <p:cNvPr id="1307" name="Google Shape;1307;p8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8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5" name="Google Shape;1315;p82"/>
          <p:cNvGrpSpPr/>
          <p:nvPr/>
        </p:nvGrpSpPr>
        <p:grpSpPr>
          <a:xfrm>
            <a:off x="7441895" y="3383608"/>
            <a:ext cx="112768" cy="106853"/>
            <a:chOff x="4768575" y="2253950"/>
            <a:chExt cx="46300" cy="43875"/>
          </a:xfrm>
        </p:grpSpPr>
        <p:sp>
          <p:nvSpPr>
            <p:cNvPr id="1316" name="Google Shape;1316;p8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82"/>
          <p:cNvGrpSpPr/>
          <p:nvPr/>
        </p:nvGrpSpPr>
        <p:grpSpPr>
          <a:xfrm>
            <a:off x="7741518" y="3872634"/>
            <a:ext cx="118187" cy="146246"/>
            <a:chOff x="4960900" y="2433225"/>
            <a:chExt cx="48525" cy="60050"/>
          </a:xfrm>
        </p:grpSpPr>
        <p:sp>
          <p:nvSpPr>
            <p:cNvPr id="1319" name="Google Shape;1319;p8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82"/>
          <p:cNvGrpSpPr/>
          <p:nvPr/>
        </p:nvGrpSpPr>
        <p:grpSpPr>
          <a:xfrm>
            <a:off x="7430083" y="4136695"/>
            <a:ext cx="136394" cy="143810"/>
            <a:chOff x="4854075" y="2527625"/>
            <a:chExt cx="56000" cy="59050"/>
          </a:xfrm>
        </p:grpSpPr>
        <p:sp>
          <p:nvSpPr>
            <p:cNvPr id="1322" name="Google Shape;1322;p8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4" name="Google Shape;1324;p8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82"/>
          <p:cNvGrpSpPr/>
          <p:nvPr/>
        </p:nvGrpSpPr>
        <p:grpSpPr>
          <a:xfrm>
            <a:off x="8054294" y="3600439"/>
            <a:ext cx="99312" cy="160797"/>
            <a:chOff x="5059700" y="2334775"/>
            <a:chExt cx="40775" cy="66025"/>
          </a:xfrm>
        </p:grpSpPr>
        <p:sp>
          <p:nvSpPr>
            <p:cNvPr id="1328" name="Google Shape;1328;p8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82"/>
          <p:cNvGrpSpPr/>
          <p:nvPr/>
        </p:nvGrpSpPr>
        <p:grpSpPr>
          <a:xfrm>
            <a:off x="8011458" y="3865571"/>
            <a:ext cx="184984" cy="160371"/>
            <a:chOff x="5037700" y="2430325"/>
            <a:chExt cx="75950" cy="65850"/>
          </a:xfrm>
        </p:grpSpPr>
        <p:sp>
          <p:nvSpPr>
            <p:cNvPr id="1338" name="Google Shape;1338;p8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82"/>
          <p:cNvGrpSpPr/>
          <p:nvPr/>
        </p:nvGrpSpPr>
        <p:grpSpPr>
          <a:xfrm>
            <a:off x="7430964" y="3632023"/>
            <a:ext cx="173014" cy="97629"/>
            <a:chOff x="4756975" y="2341800"/>
            <a:chExt cx="91975" cy="51925"/>
          </a:xfrm>
        </p:grpSpPr>
        <p:sp>
          <p:nvSpPr>
            <p:cNvPr id="1341" name="Google Shape;1341;p8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82"/>
          <p:cNvGrpSpPr/>
          <p:nvPr/>
        </p:nvGrpSpPr>
        <p:grpSpPr>
          <a:xfrm>
            <a:off x="7697901" y="4120720"/>
            <a:ext cx="212497" cy="175761"/>
            <a:chOff x="4943575" y="2516350"/>
            <a:chExt cx="98675" cy="81700"/>
          </a:xfrm>
        </p:grpSpPr>
        <p:sp>
          <p:nvSpPr>
            <p:cNvPr id="1362" name="Google Shape;1362;p8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82"/>
          <p:cNvGrpSpPr/>
          <p:nvPr/>
        </p:nvGrpSpPr>
        <p:grpSpPr>
          <a:xfrm>
            <a:off x="1955962" y="3346963"/>
            <a:ext cx="965351" cy="134611"/>
            <a:chOff x="4411970" y="2962952"/>
            <a:chExt cx="706544" cy="104212"/>
          </a:xfrm>
        </p:grpSpPr>
        <p:sp>
          <p:nvSpPr>
            <p:cNvPr id="1441" name="Google Shape;1441;p8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82"/>
          <p:cNvGrpSpPr/>
          <p:nvPr/>
        </p:nvGrpSpPr>
        <p:grpSpPr>
          <a:xfrm>
            <a:off x="1955962" y="2935877"/>
            <a:ext cx="960158" cy="289172"/>
            <a:chOff x="4411970" y="2726085"/>
            <a:chExt cx="643107" cy="193659"/>
          </a:xfrm>
        </p:grpSpPr>
        <p:sp>
          <p:nvSpPr>
            <p:cNvPr id="1446" name="Google Shape;1446;p8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2"/>
          <p:cNvGrpSpPr/>
          <p:nvPr/>
        </p:nvGrpSpPr>
        <p:grpSpPr>
          <a:xfrm>
            <a:off x="958854" y="3201987"/>
            <a:ext cx="833173" cy="259209"/>
            <a:chOff x="4411970" y="4340222"/>
            <a:chExt cx="779467" cy="242683"/>
          </a:xfrm>
        </p:grpSpPr>
        <p:sp>
          <p:nvSpPr>
            <p:cNvPr id="1450" name="Google Shape;1450;p8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82"/>
          <p:cNvGrpSpPr/>
          <p:nvPr/>
        </p:nvGrpSpPr>
        <p:grpSpPr>
          <a:xfrm>
            <a:off x="1955962" y="2597733"/>
            <a:ext cx="965160" cy="216230"/>
            <a:chOff x="4411970" y="2468674"/>
            <a:chExt cx="747317" cy="167425"/>
          </a:xfrm>
        </p:grpSpPr>
        <p:sp>
          <p:nvSpPr>
            <p:cNvPr id="1454" name="Google Shape;1454;p8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82"/>
          <p:cNvGrpSpPr/>
          <p:nvPr/>
        </p:nvGrpSpPr>
        <p:grpSpPr>
          <a:xfrm>
            <a:off x="954709" y="2502450"/>
            <a:ext cx="810451" cy="319148"/>
            <a:chOff x="4411970" y="3686602"/>
            <a:chExt cx="797845" cy="314215"/>
          </a:xfrm>
        </p:grpSpPr>
        <p:sp>
          <p:nvSpPr>
            <p:cNvPr id="1457" name="Google Shape;1457;p8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8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3" name="Google Shape;1463;p82"/>
          <p:cNvGrpSpPr/>
          <p:nvPr/>
        </p:nvGrpSpPr>
        <p:grpSpPr>
          <a:xfrm>
            <a:off x="954806" y="2256974"/>
            <a:ext cx="1970333" cy="208784"/>
            <a:chOff x="6336019" y="3733725"/>
            <a:chExt cx="2566206" cy="351310"/>
          </a:xfrm>
        </p:grpSpPr>
        <p:sp>
          <p:nvSpPr>
            <p:cNvPr id="1464" name="Google Shape;1464;p8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82"/>
          <p:cNvGrpSpPr/>
          <p:nvPr/>
        </p:nvGrpSpPr>
        <p:grpSpPr>
          <a:xfrm>
            <a:off x="1955962" y="3864529"/>
            <a:ext cx="946551" cy="153200"/>
            <a:chOff x="4404545" y="3301592"/>
            <a:chExt cx="782403" cy="129272"/>
          </a:xfrm>
        </p:grpSpPr>
        <p:sp>
          <p:nvSpPr>
            <p:cNvPr id="1469" name="Google Shape;1469;p8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82"/>
          <p:cNvGrpSpPr/>
          <p:nvPr/>
        </p:nvGrpSpPr>
        <p:grpSpPr>
          <a:xfrm>
            <a:off x="1955962" y="3603488"/>
            <a:ext cx="962257" cy="139127"/>
            <a:chOff x="4411970" y="3131459"/>
            <a:chExt cx="710520" cy="117397"/>
          </a:xfrm>
        </p:grpSpPr>
        <p:sp>
          <p:nvSpPr>
            <p:cNvPr id="1472" name="Google Shape;1472;p8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474" name="Google Shape;1474;p8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5" name="Google Shape;1475;p82"/>
          <p:cNvGrpSpPr/>
          <p:nvPr/>
        </p:nvGrpSpPr>
        <p:grpSpPr>
          <a:xfrm>
            <a:off x="956107" y="3538282"/>
            <a:ext cx="823838" cy="458988"/>
            <a:chOff x="4411970" y="1801825"/>
            <a:chExt cx="734586" cy="409262"/>
          </a:xfrm>
        </p:grpSpPr>
        <p:sp>
          <p:nvSpPr>
            <p:cNvPr id="1476" name="Google Shape;1476;p8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82"/>
          <p:cNvGrpSpPr/>
          <p:nvPr/>
        </p:nvGrpSpPr>
        <p:grpSpPr>
          <a:xfrm>
            <a:off x="956107" y="4086708"/>
            <a:ext cx="856348" cy="212039"/>
            <a:chOff x="4411970" y="2233974"/>
            <a:chExt cx="763574" cy="189068"/>
          </a:xfrm>
        </p:grpSpPr>
        <p:sp>
          <p:nvSpPr>
            <p:cNvPr id="1479" name="Google Shape;1479;p8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82"/>
          <p:cNvGrpSpPr/>
          <p:nvPr/>
        </p:nvGrpSpPr>
        <p:grpSpPr>
          <a:xfrm>
            <a:off x="3066303" y="2262044"/>
            <a:ext cx="511602" cy="511602"/>
            <a:chOff x="5681300" y="2527788"/>
            <a:chExt cx="805800" cy="805800"/>
          </a:xfrm>
        </p:grpSpPr>
        <p:sp>
          <p:nvSpPr>
            <p:cNvPr id="1482" name="Google Shape;1482;p8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82"/>
          <p:cNvGrpSpPr/>
          <p:nvPr/>
        </p:nvGrpSpPr>
        <p:grpSpPr>
          <a:xfrm>
            <a:off x="3063497" y="3028627"/>
            <a:ext cx="513021" cy="512935"/>
            <a:chOff x="4049800" y="640400"/>
            <a:chExt cx="858900" cy="858900"/>
          </a:xfrm>
        </p:grpSpPr>
        <p:sp>
          <p:nvSpPr>
            <p:cNvPr id="1485" name="Google Shape;1485;p8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82"/>
          <p:cNvGrpSpPr/>
          <p:nvPr/>
        </p:nvGrpSpPr>
        <p:grpSpPr>
          <a:xfrm>
            <a:off x="2980696" y="3680519"/>
            <a:ext cx="686489" cy="686585"/>
            <a:chOff x="5080188" y="927900"/>
            <a:chExt cx="961200" cy="961200"/>
          </a:xfrm>
        </p:grpSpPr>
        <p:sp>
          <p:nvSpPr>
            <p:cNvPr id="1488" name="Google Shape;1488;p8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82"/>
          <p:cNvGrpSpPr/>
          <p:nvPr/>
        </p:nvGrpSpPr>
        <p:grpSpPr>
          <a:xfrm>
            <a:off x="3763848" y="3773248"/>
            <a:ext cx="510373" cy="510937"/>
            <a:chOff x="7508249" y="1522825"/>
            <a:chExt cx="1326332" cy="1322987"/>
          </a:xfrm>
        </p:grpSpPr>
        <p:sp>
          <p:nvSpPr>
            <p:cNvPr id="1497" name="Google Shape;1497;p8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82"/>
          <p:cNvGrpSpPr/>
          <p:nvPr/>
        </p:nvGrpSpPr>
        <p:grpSpPr>
          <a:xfrm>
            <a:off x="4455441" y="3774653"/>
            <a:ext cx="492652" cy="503348"/>
            <a:chOff x="6039282" y="1042577"/>
            <a:chExt cx="734315" cy="731929"/>
          </a:xfrm>
        </p:grpSpPr>
        <p:sp>
          <p:nvSpPr>
            <p:cNvPr id="1508" name="Google Shape;1508;p8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82"/>
          <p:cNvGrpSpPr/>
          <p:nvPr/>
        </p:nvGrpSpPr>
        <p:grpSpPr>
          <a:xfrm>
            <a:off x="5095855" y="2270694"/>
            <a:ext cx="483304" cy="504902"/>
            <a:chOff x="1825800" y="1651625"/>
            <a:chExt cx="568125" cy="591775"/>
          </a:xfrm>
        </p:grpSpPr>
        <p:sp>
          <p:nvSpPr>
            <p:cNvPr id="1530" name="Google Shape;1530;p8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6" name="Google Shape;1536;p8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541" name="Google Shape;1541;p8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grpSp>
        <p:nvGrpSpPr>
          <p:cNvPr id="1546" name="Google Shape;1546;p83"/>
          <p:cNvGrpSpPr/>
          <p:nvPr/>
        </p:nvGrpSpPr>
        <p:grpSpPr>
          <a:xfrm>
            <a:off x="722059" y="955168"/>
            <a:ext cx="2492868" cy="1379876"/>
            <a:chOff x="2654821" y="2311071"/>
            <a:chExt cx="2279715" cy="1262120"/>
          </a:xfrm>
        </p:grpSpPr>
        <p:grpSp>
          <p:nvGrpSpPr>
            <p:cNvPr id="1547" name="Google Shape;1547;p83"/>
            <p:cNvGrpSpPr/>
            <p:nvPr/>
          </p:nvGrpSpPr>
          <p:grpSpPr>
            <a:xfrm>
              <a:off x="4034269" y="2840745"/>
              <a:ext cx="40212" cy="36437"/>
              <a:chOff x="4293400" y="2574725"/>
              <a:chExt cx="84425" cy="80100"/>
            </a:xfrm>
          </p:grpSpPr>
          <p:sp>
            <p:nvSpPr>
              <p:cNvPr id="1548" name="Google Shape;1548;p8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49" name="Google Shape;1549;p8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83"/>
            <p:cNvGrpSpPr/>
            <p:nvPr/>
          </p:nvGrpSpPr>
          <p:grpSpPr>
            <a:xfrm>
              <a:off x="3894606" y="2334874"/>
              <a:ext cx="913198" cy="518984"/>
              <a:chOff x="4000175" y="1462675"/>
              <a:chExt cx="1917275" cy="1140875"/>
            </a:xfrm>
          </p:grpSpPr>
          <p:sp>
            <p:nvSpPr>
              <p:cNvPr id="1551" name="Google Shape;1551;p8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52" name="Google Shape;1552;p83"/>
              <p:cNvGrpSpPr/>
              <p:nvPr/>
            </p:nvGrpSpPr>
            <p:grpSpPr>
              <a:xfrm>
                <a:off x="4000175" y="1462675"/>
                <a:ext cx="1917275" cy="1140875"/>
                <a:chOff x="4000175" y="1462675"/>
                <a:chExt cx="1917275" cy="1140875"/>
              </a:xfrm>
            </p:grpSpPr>
            <p:sp>
              <p:nvSpPr>
                <p:cNvPr id="1553" name="Google Shape;1553;p8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54" name="Google Shape;1554;p8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8" name="Google Shape;1558;p8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9" name="Google Shape;1559;p83"/>
            <p:cNvGrpSpPr/>
            <p:nvPr/>
          </p:nvGrpSpPr>
          <p:grpSpPr>
            <a:xfrm>
              <a:off x="3875768" y="2846704"/>
              <a:ext cx="44796" cy="47366"/>
              <a:chOff x="3960625" y="2587825"/>
              <a:chExt cx="94050" cy="104125"/>
            </a:xfrm>
          </p:grpSpPr>
          <p:sp>
            <p:nvSpPr>
              <p:cNvPr id="1560" name="Google Shape;1560;p8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61" name="Google Shape;1561;p8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83"/>
            <p:cNvGrpSpPr/>
            <p:nvPr/>
          </p:nvGrpSpPr>
          <p:grpSpPr>
            <a:xfrm>
              <a:off x="3782759" y="2807162"/>
              <a:ext cx="82686" cy="85487"/>
              <a:chOff x="3765350" y="2500900"/>
              <a:chExt cx="173600" cy="187925"/>
            </a:xfrm>
          </p:grpSpPr>
          <p:sp>
            <p:nvSpPr>
              <p:cNvPr id="1563" name="Google Shape;1563;p8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64" name="Google Shape;1564;p8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83"/>
            <p:cNvGrpSpPr/>
            <p:nvPr/>
          </p:nvGrpSpPr>
          <p:grpSpPr>
            <a:xfrm>
              <a:off x="3775674" y="2798496"/>
              <a:ext cx="40545" cy="23564"/>
              <a:chOff x="3750475" y="2481850"/>
              <a:chExt cx="85125" cy="51800"/>
            </a:xfrm>
          </p:grpSpPr>
          <p:sp>
            <p:nvSpPr>
              <p:cNvPr id="1570" name="Google Shape;1570;p8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72" name="Google Shape;1572;p83"/>
            <p:cNvGrpSpPr/>
            <p:nvPr/>
          </p:nvGrpSpPr>
          <p:grpSpPr>
            <a:xfrm>
              <a:off x="3716946" y="2776024"/>
              <a:ext cx="81971" cy="76912"/>
              <a:chOff x="3627175" y="2432450"/>
              <a:chExt cx="172100" cy="169075"/>
            </a:xfrm>
          </p:grpSpPr>
          <p:sp>
            <p:nvSpPr>
              <p:cNvPr id="1573" name="Google Shape;1573;p8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75" name="Google Shape;1575;p8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76" name="Google Shape;1576;p83"/>
            <p:cNvGrpSpPr/>
            <p:nvPr/>
          </p:nvGrpSpPr>
          <p:grpSpPr>
            <a:xfrm>
              <a:off x="3685682" y="2845624"/>
              <a:ext cx="29311" cy="45055"/>
              <a:chOff x="3561536" y="2585450"/>
              <a:chExt cx="61539" cy="99045"/>
            </a:xfrm>
          </p:grpSpPr>
          <p:sp>
            <p:nvSpPr>
              <p:cNvPr id="1577" name="Google Shape;1577;p8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79" name="Google Shape;1579;p83"/>
            <p:cNvGrpSpPr/>
            <p:nvPr/>
          </p:nvGrpSpPr>
          <p:grpSpPr>
            <a:xfrm>
              <a:off x="3849905" y="2572252"/>
              <a:ext cx="74339" cy="119559"/>
              <a:chOff x="3906325" y="1984500"/>
              <a:chExt cx="156075" cy="262825"/>
            </a:xfrm>
          </p:grpSpPr>
          <p:sp>
            <p:nvSpPr>
              <p:cNvPr id="1580" name="Google Shape;1580;p8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81" name="Google Shape;1581;p8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83"/>
            <p:cNvGrpSpPr/>
            <p:nvPr/>
          </p:nvGrpSpPr>
          <p:grpSpPr>
            <a:xfrm>
              <a:off x="2654821" y="2414345"/>
              <a:ext cx="667570" cy="558731"/>
              <a:chOff x="1397225" y="1637375"/>
              <a:chExt cx="1401575" cy="1228250"/>
            </a:xfrm>
          </p:grpSpPr>
          <p:sp>
            <p:nvSpPr>
              <p:cNvPr id="1583" name="Google Shape;1583;p8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84" name="Google Shape;1584;p83"/>
              <p:cNvGrpSpPr/>
              <p:nvPr/>
            </p:nvGrpSpPr>
            <p:grpSpPr>
              <a:xfrm>
                <a:off x="1397225" y="1637375"/>
                <a:ext cx="1398775" cy="1228250"/>
                <a:chOff x="1397225" y="1637375"/>
                <a:chExt cx="1398775" cy="1228250"/>
              </a:xfrm>
            </p:grpSpPr>
            <p:sp>
              <p:nvSpPr>
                <p:cNvPr id="1585" name="Google Shape;1585;p8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87" name="Google Shape;1587;p83"/>
            <p:cNvGrpSpPr/>
            <p:nvPr/>
          </p:nvGrpSpPr>
          <p:grpSpPr>
            <a:xfrm>
              <a:off x="3230417" y="3103734"/>
              <a:ext cx="282982" cy="280332"/>
              <a:chOff x="2605700" y="3152850"/>
              <a:chExt cx="594125" cy="616250"/>
            </a:xfrm>
          </p:grpSpPr>
          <p:sp>
            <p:nvSpPr>
              <p:cNvPr id="1588" name="Google Shape;1588;p8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89" name="Google Shape;1589;p8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590" name="Google Shape;1590;p83"/>
            <p:cNvGrpSpPr/>
            <p:nvPr/>
          </p:nvGrpSpPr>
          <p:grpSpPr>
            <a:xfrm>
              <a:off x="3265985" y="3226989"/>
              <a:ext cx="87151" cy="346202"/>
              <a:chOff x="2680375" y="3423800"/>
              <a:chExt cx="182975" cy="761050"/>
            </a:xfrm>
          </p:grpSpPr>
          <p:sp>
            <p:nvSpPr>
              <p:cNvPr id="1591" name="Google Shape;1591;p8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92" name="Google Shape;1592;p8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83"/>
            <p:cNvGrpSpPr/>
            <p:nvPr/>
          </p:nvGrpSpPr>
          <p:grpSpPr>
            <a:xfrm>
              <a:off x="3855466" y="3289811"/>
              <a:ext cx="112514" cy="94210"/>
              <a:chOff x="3918000" y="3561900"/>
              <a:chExt cx="236225" cy="207100"/>
            </a:xfrm>
          </p:grpSpPr>
          <p:sp>
            <p:nvSpPr>
              <p:cNvPr id="1594" name="Google Shape;1594;p8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95" name="Google Shape;1595;p8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8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599" name="Google Shape;1599;p83"/>
            <p:cNvGrpSpPr/>
            <p:nvPr/>
          </p:nvGrpSpPr>
          <p:grpSpPr>
            <a:xfrm>
              <a:off x="2905224" y="2311071"/>
              <a:ext cx="596721" cy="528992"/>
              <a:chOff x="1922950" y="1410350"/>
              <a:chExt cx="1252825" cy="1162875"/>
            </a:xfrm>
          </p:grpSpPr>
          <p:sp>
            <p:nvSpPr>
              <p:cNvPr id="1600" name="Google Shape;1600;p8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616" name="Google Shape;1616;p8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636" name="Google Shape;1636;p8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37" name="Google Shape;1637;p8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8" name="Google Shape;1638;p83"/>
            <p:cNvGrpSpPr/>
            <p:nvPr/>
          </p:nvGrpSpPr>
          <p:grpSpPr>
            <a:xfrm>
              <a:off x="3280929" y="3294542"/>
              <a:ext cx="109894" cy="272224"/>
              <a:chOff x="2711750" y="3572300"/>
              <a:chExt cx="230725" cy="598425"/>
            </a:xfrm>
          </p:grpSpPr>
          <p:sp>
            <p:nvSpPr>
              <p:cNvPr id="1639" name="Google Shape;1639;p8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1" name="Google Shape;1641;p8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2" name="Google Shape;1642;p83"/>
            <p:cNvGrpSpPr/>
            <p:nvPr/>
          </p:nvGrpSpPr>
          <p:grpSpPr>
            <a:xfrm>
              <a:off x="3790439" y="2408636"/>
              <a:ext cx="73017" cy="75684"/>
              <a:chOff x="3781475" y="1624825"/>
              <a:chExt cx="153300" cy="166375"/>
            </a:xfrm>
          </p:grpSpPr>
          <p:sp>
            <p:nvSpPr>
              <p:cNvPr id="1643" name="Google Shape;1643;p8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7" name="Google Shape;1647;p8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4" name="Google Shape;1654;p83"/>
            <p:cNvGrpSpPr/>
            <p:nvPr/>
          </p:nvGrpSpPr>
          <p:grpSpPr>
            <a:xfrm>
              <a:off x="4403342" y="3107749"/>
              <a:ext cx="316680" cy="101374"/>
              <a:chOff x="5068275" y="3161675"/>
              <a:chExt cx="664875" cy="222850"/>
            </a:xfrm>
          </p:grpSpPr>
          <p:sp>
            <p:nvSpPr>
              <p:cNvPr id="1655" name="Google Shape;1655;p8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8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p83"/>
            <p:cNvGrpSpPr/>
            <p:nvPr/>
          </p:nvGrpSpPr>
          <p:grpSpPr>
            <a:xfrm>
              <a:off x="3697513" y="2707266"/>
              <a:ext cx="59549" cy="79733"/>
              <a:chOff x="3586375" y="2281300"/>
              <a:chExt cx="125025" cy="175275"/>
            </a:xfrm>
          </p:grpSpPr>
          <p:sp>
            <p:nvSpPr>
              <p:cNvPr id="1689" name="Google Shape;1689;p8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8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83"/>
            <p:cNvGrpSpPr/>
            <p:nvPr/>
          </p:nvGrpSpPr>
          <p:grpSpPr>
            <a:xfrm>
              <a:off x="4513224" y="3221724"/>
              <a:ext cx="274563" cy="280321"/>
              <a:chOff x="5298975" y="3412225"/>
              <a:chExt cx="576450" cy="616225"/>
            </a:xfrm>
          </p:grpSpPr>
          <p:sp>
            <p:nvSpPr>
              <p:cNvPr id="1693" name="Google Shape;1693;p8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694" name="Google Shape;1694;p8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5" name="Google Shape;1695;p83"/>
            <p:cNvGrpSpPr/>
            <p:nvPr/>
          </p:nvGrpSpPr>
          <p:grpSpPr>
            <a:xfrm>
              <a:off x="4824403" y="3421846"/>
              <a:ext cx="110132" cy="130647"/>
              <a:chOff x="5952300" y="3852150"/>
              <a:chExt cx="231225" cy="287200"/>
            </a:xfrm>
          </p:grpSpPr>
          <p:sp>
            <p:nvSpPr>
              <p:cNvPr id="1696" name="Google Shape;1696;p8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8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6" name="Google Shape;1706;p83"/>
            <p:cNvGrpSpPr/>
            <p:nvPr/>
          </p:nvGrpSpPr>
          <p:grpSpPr>
            <a:xfrm>
              <a:off x="4295710" y="3079670"/>
              <a:ext cx="14968" cy="27135"/>
              <a:chOff x="4842300" y="3099950"/>
              <a:chExt cx="31425" cy="59650"/>
            </a:xfrm>
          </p:grpSpPr>
          <p:sp>
            <p:nvSpPr>
              <p:cNvPr id="1707" name="Google Shape;1707;p8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1" name="Google Shape;1711;p8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9" name="Google Shape;1719;p83"/>
            <p:cNvGrpSpPr/>
            <p:nvPr/>
          </p:nvGrpSpPr>
          <p:grpSpPr>
            <a:xfrm>
              <a:off x="3831056" y="2816010"/>
              <a:ext cx="37378" cy="27612"/>
              <a:chOff x="3866750" y="2520350"/>
              <a:chExt cx="78475" cy="60700"/>
            </a:xfrm>
          </p:grpSpPr>
          <p:sp>
            <p:nvSpPr>
              <p:cNvPr id="1720" name="Google Shape;1720;p8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4" name="Google Shape;1724;p8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41" name="Google Shape;1741;p8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53" name="Google Shape;1753;p8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83"/>
            <p:cNvGrpSpPr/>
            <p:nvPr/>
          </p:nvGrpSpPr>
          <p:grpSpPr>
            <a:xfrm>
              <a:off x="3632736" y="3051591"/>
              <a:ext cx="63288" cy="45217"/>
              <a:chOff x="3450375" y="3038225"/>
              <a:chExt cx="132875" cy="99400"/>
            </a:xfrm>
          </p:grpSpPr>
          <p:sp>
            <p:nvSpPr>
              <p:cNvPr id="1767" name="Google Shape;1767;p8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8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8" name="Google Shape;1778;p8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8" name="Google Shape;1788;p8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94" name="Google Shape;1794;p8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4" name="Google Shape;1804;p83"/>
          <p:cNvGrpSpPr/>
          <p:nvPr/>
        </p:nvGrpSpPr>
        <p:grpSpPr>
          <a:xfrm>
            <a:off x="719116" y="2850945"/>
            <a:ext cx="2622876" cy="1333540"/>
            <a:chOff x="238125" y="1038125"/>
            <a:chExt cx="7146800" cy="3633625"/>
          </a:xfrm>
        </p:grpSpPr>
        <p:sp>
          <p:nvSpPr>
            <p:cNvPr id="1805" name="Google Shape;1805;p8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7" name="Google Shape;3377;p83"/>
          <p:cNvGrpSpPr/>
          <p:nvPr/>
        </p:nvGrpSpPr>
        <p:grpSpPr>
          <a:xfrm>
            <a:off x="5834044" y="993055"/>
            <a:ext cx="2590840" cy="1380235"/>
            <a:chOff x="233350" y="949250"/>
            <a:chExt cx="7137300" cy="3802300"/>
          </a:xfrm>
        </p:grpSpPr>
        <p:sp>
          <p:nvSpPr>
            <p:cNvPr id="3378" name="Google Shape;3378;p8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83"/>
          <p:cNvGrpSpPr/>
          <p:nvPr/>
        </p:nvGrpSpPr>
        <p:grpSpPr>
          <a:xfrm>
            <a:off x="7648473" y="3037828"/>
            <a:ext cx="104231" cy="320340"/>
            <a:chOff x="7564426" y="3224343"/>
            <a:chExt cx="119985" cy="368801"/>
          </a:xfrm>
        </p:grpSpPr>
        <p:sp>
          <p:nvSpPr>
            <p:cNvPr id="3430" name="Google Shape;3430;p8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83"/>
          <p:cNvGrpSpPr/>
          <p:nvPr/>
        </p:nvGrpSpPr>
        <p:grpSpPr>
          <a:xfrm>
            <a:off x="7347962" y="3031929"/>
            <a:ext cx="189489" cy="332132"/>
            <a:chOff x="8370831" y="3202002"/>
            <a:chExt cx="218129" cy="382376"/>
          </a:xfrm>
        </p:grpSpPr>
        <p:sp>
          <p:nvSpPr>
            <p:cNvPr id="3433" name="Google Shape;3433;p8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83"/>
          <p:cNvGrpSpPr/>
          <p:nvPr/>
        </p:nvGrpSpPr>
        <p:grpSpPr>
          <a:xfrm>
            <a:off x="8071351" y="3443061"/>
            <a:ext cx="309429" cy="267000"/>
            <a:chOff x="6742064" y="3750480"/>
            <a:chExt cx="399315" cy="344560"/>
          </a:xfrm>
        </p:grpSpPr>
        <p:sp>
          <p:nvSpPr>
            <p:cNvPr id="3436" name="Google Shape;3436;p8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83"/>
          <p:cNvGrpSpPr/>
          <p:nvPr/>
        </p:nvGrpSpPr>
        <p:grpSpPr>
          <a:xfrm>
            <a:off x="7610370" y="3794109"/>
            <a:ext cx="180437" cy="281608"/>
            <a:chOff x="7248525" y="3739696"/>
            <a:chExt cx="230531" cy="359790"/>
          </a:xfrm>
        </p:grpSpPr>
        <p:sp>
          <p:nvSpPr>
            <p:cNvPr id="3439" name="Google Shape;3439;p8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83"/>
          <p:cNvGrpSpPr/>
          <p:nvPr/>
        </p:nvGrpSpPr>
        <p:grpSpPr>
          <a:xfrm>
            <a:off x="7856289" y="3437333"/>
            <a:ext cx="162896" cy="278710"/>
            <a:chOff x="7601242" y="3729267"/>
            <a:chExt cx="222566" cy="380803"/>
          </a:xfrm>
        </p:grpSpPr>
        <p:sp>
          <p:nvSpPr>
            <p:cNvPr id="3442" name="Google Shape;3442;p8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4" name="Google Shape;3444;p8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5" name="Google Shape;3445;p83"/>
          <p:cNvGrpSpPr/>
          <p:nvPr/>
        </p:nvGrpSpPr>
        <p:grpSpPr>
          <a:xfrm>
            <a:off x="7345935" y="3438473"/>
            <a:ext cx="193543" cy="275990"/>
            <a:chOff x="8304647" y="3738687"/>
            <a:chExt cx="225076" cy="320956"/>
          </a:xfrm>
        </p:grpSpPr>
        <p:sp>
          <p:nvSpPr>
            <p:cNvPr id="3446" name="Google Shape;3446;p8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83"/>
          <p:cNvGrpSpPr/>
          <p:nvPr/>
        </p:nvGrpSpPr>
        <p:grpSpPr>
          <a:xfrm>
            <a:off x="7618427" y="3438473"/>
            <a:ext cx="178492" cy="275990"/>
            <a:chOff x="8615101" y="3738687"/>
            <a:chExt cx="207573" cy="320956"/>
          </a:xfrm>
        </p:grpSpPr>
        <p:sp>
          <p:nvSpPr>
            <p:cNvPr id="3450" name="Google Shape;3450;p8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3" name="Google Shape;3453;p8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4" name="Google Shape;3454;p83"/>
          <p:cNvGrpSpPr/>
          <p:nvPr/>
        </p:nvGrpSpPr>
        <p:grpSpPr>
          <a:xfrm>
            <a:off x="6013132" y="3559961"/>
            <a:ext cx="557671" cy="511283"/>
            <a:chOff x="6015419" y="3716859"/>
            <a:chExt cx="557671" cy="511283"/>
          </a:xfrm>
        </p:grpSpPr>
        <p:sp>
          <p:nvSpPr>
            <p:cNvPr id="3455" name="Google Shape;3455;p8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83"/>
            <p:cNvGrpSpPr/>
            <p:nvPr/>
          </p:nvGrpSpPr>
          <p:grpSpPr>
            <a:xfrm>
              <a:off x="6036094" y="3716980"/>
              <a:ext cx="529860" cy="510468"/>
              <a:chOff x="6036094" y="3716980"/>
              <a:chExt cx="529860" cy="510468"/>
            </a:xfrm>
          </p:grpSpPr>
          <p:sp>
            <p:nvSpPr>
              <p:cNvPr id="3457" name="Google Shape;3457;p8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7" name="Google Shape;3467;p83"/>
          <p:cNvGrpSpPr/>
          <p:nvPr/>
        </p:nvGrpSpPr>
        <p:grpSpPr>
          <a:xfrm>
            <a:off x="6642017" y="2916730"/>
            <a:ext cx="576302" cy="511871"/>
            <a:chOff x="6644304" y="3073628"/>
            <a:chExt cx="576302" cy="511871"/>
          </a:xfrm>
        </p:grpSpPr>
        <p:sp>
          <p:nvSpPr>
            <p:cNvPr id="3468" name="Google Shape;3468;p8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9" name="Google Shape;3469;p83"/>
            <p:cNvGrpSpPr/>
            <p:nvPr/>
          </p:nvGrpSpPr>
          <p:grpSpPr>
            <a:xfrm>
              <a:off x="6712169" y="3085440"/>
              <a:ext cx="481622" cy="494913"/>
              <a:chOff x="6712169" y="3085440"/>
              <a:chExt cx="481622" cy="494913"/>
            </a:xfrm>
          </p:grpSpPr>
          <p:sp>
            <p:nvSpPr>
              <p:cNvPr id="3470" name="Google Shape;3470;p8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8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8" name="Google Shape;3478;p8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83"/>
          <p:cNvGrpSpPr/>
          <p:nvPr/>
        </p:nvGrpSpPr>
        <p:grpSpPr>
          <a:xfrm>
            <a:off x="6649868" y="3559725"/>
            <a:ext cx="560631" cy="511352"/>
            <a:chOff x="6652154" y="3716623"/>
            <a:chExt cx="560631" cy="511352"/>
          </a:xfrm>
        </p:grpSpPr>
        <p:sp>
          <p:nvSpPr>
            <p:cNvPr id="3480" name="Google Shape;3480;p8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1" name="Google Shape;3481;p83"/>
            <p:cNvGrpSpPr/>
            <p:nvPr/>
          </p:nvGrpSpPr>
          <p:grpSpPr>
            <a:xfrm>
              <a:off x="6669657" y="3716715"/>
              <a:ext cx="466779" cy="464290"/>
              <a:chOff x="6669657" y="3716715"/>
              <a:chExt cx="466779" cy="464290"/>
            </a:xfrm>
          </p:grpSpPr>
          <p:sp>
            <p:nvSpPr>
              <p:cNvPr id="3482" name="Google Shape;3482;p8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5" name="Google Shape;3495;p83"/>
          <p:cNvGrpSpPr/>
          <p:nvPr/>
        </p:nvGrpSpPr>
        <p:grpSpPr>
          <a:xfrm>
            <a:off x="7843959" y="3841134"/>
            <a:ext cx="187557" cy="187557"/>
            <a:chOff x="8565775" y="671075"/>
            <a:chExt cx="441000" cy="441000"/>
          </a:xfrm>
        </p:grpSpPr>
        <p:sp>
          <p:nvSpPr>
            <p:cNvPr id="3496" name="Google Shape;3496;p8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8" name="Google Shape;3498;p8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0" name="Google Shape;3500;p83"/>
          <p:cNvGrpSpPr/>
          <p:nvPr/>
        </p:nvGrpSpPr>
        <p:grpSpPr>
          <a:xfrm>
            <a:off x="5997814" y="2919352"/>
            <a:ext cx="587871" cy="512373"/>
            <a:chOff x="6000100" y="3076250"/>
            <a:chExt cx="587871" cy="512373"/>
          </a:xfrm>
        </p:grpSpPr>
        <p:sp>
          <p:nvSpPr>
            <p:cNvPr id="3501" name="Google Shape;3501;p8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2" name="Google Shape;3502;p83"/>
            <p:cNvGrpSpPr/>
            <p:nvPr/>
          </p:nvGrpSpPr>
          <p:grpSpPr>
            <a:xfrm>
              <a:off x="6031360" y="3076713"/>
              <a:ext cx="539107" cy="480965"/>
              <a:chOff x="6031360" y="3076713"/>
              <a:chExt cx="539107" cy="480965"/>
            </a:xfrm>
          </p:grpSpPr>
          <p:sp>
            <p:nvSpPr>
              <p:cNvPr id="3503" name="Google Shape;3503;p8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0" name="Google Shape;3510;p83"/>
          <p:cNvGrpSpPr/>
          <p:nvPr/>
        </p:nvGrpSpPr>
        <p:grpSpPr>
          <a:xfrm>
            <a:off x="3369305" y="938716"/>
            <a:ext cx="2310381" cy="1488888"/>
            <a:chOff x="229225" y="549050"/>
            <a:chExt cx="7161750" cy="4615275"/>
          </a:xfrm>
        </p:grpSpPr>
        <p:sp>
          <p:nvSpPr>
            <p:cNvPr id="3511" name="Google Shape;3511;p8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8" name="Google Shape;3628;p83"/>
          <p:cNvGrpSpPr/>
          <p:nvPr/>
        </p:nvGrpSpPr>
        <p:grpSpPr>
          <a:xfrm>
            <a:off x="3514723" y="2830563"/>
            <a:ext cx="2310282" cy="1374222"/>
            <a:chOff x="238125" y="732525"/>
            <a:chExt cx="7130500" cy="4241425"/>
          </a:xfrm>
        </p:grpSpPr>
        <p:sp>
          <p:nvSpPr>
            <p:cNvPr id="3629" name="Google Shape;3629;p8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6" name="Shape 3746"/>
        <p:cNvGrpSpPr/>
        <p:nvPr/>
      </p:nvGrpSpPr>
      <p:grpSpPr>
        <a:xfrm>
          <a:off x="0" y="0"/>
          <a:ext cx="0" cy="0"/>
          <a:chOff x="0" y="0"/>
          <a:chExt cx="0" cy="0"/>
        </a:xfrm>
      </p:grpSpPr>
      <p:grpSp>
        <p:nvGrpSpPr>
          <p:cNvPr id="3747" name="Google Shape;3747;p84"/>
          <p:cNvGrpSpPr/>
          <p:nvPr/>
        </p:nvGrpSpPr>
        <p:grpSpPr>
          <a:xfrm>
            <a:off x="725414" y="969763"/>
            <a:ext cx="2507799" cy="206239"/>
            <a:chOff x="106648" y="895722"/>
            <a:chExt cx="4481413" cy="374300"/>
          </a:xfrm>
        </p:grpSpPr>
        <p:grpSp>
          <p:nvGrpSpPr>
            <p:cNvPr id="3748" name="Google Shape;3748;p84"/>
            <p:cNvGrpSpPr/>
            <p:nvPr/>
          </p:nvGrpSpPr>
          <p:grpSpPr>
            <a:xfrm>
              <a:off x="2233276" y="895722"/>
              <a:ext cx="1082667" cy="223591"/>
              <a:chOff x="4808316" y="2800065"/>
              <a:chExt cx="1999386" cy="412910"/>
            </a:xfrm>
          </p:grpSpPr>
          <p:sp>
            <p:nvSpPr>
              <p:cNvPr id="3749" name="Google Shape;3749;p8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84"/>
              <p:cNvGrpSpPr/>
              <p:nvPr/>
            </p:nvGrpSpPr>
            <p:grpSpPr>
              <a:xfrm>
                <a:off x="4808316" y="2800065"/>
                <a:ext cx="92400" cy="411825"/>
                <a:chOff x="845575" y="2563700"/>
                <a:chExt cx="92400" cy="411825"/>
              </a:xfrm>
            </p:grpSpPr>
            <p:cxnSp>
              <p:nvCxnSpPr>
                <p:cNvPr id="3751" name="Google Shape;3751;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2" name="Google Shape;3752;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3" name="Google Shape;3753;p84"/>
            <p:cNvGrpSpPr/>
            <p:nvPr/>
          </p:nvGrpSpPr>
          <p:grpSpPr>
            <a:xfrm>
              <a:off x="106648" y="895722"/>
              <a:ext cx="1088401" cy="223591"/>
              <a:chOff x="881025" y="2800065"/>
              <a:chExt cx="2009975" cy="412910"/>
            </a:xfrm>
          </p:grpSpPr>
          <p:sp>
            <p:nvSpPr>
              <p:cNvPr id="3754" name="Google Shape;3754;p8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84"/>
              <p:cNvGrpSpPr/>
              <p:nvPr/>
            </p:nvGrpSpPr>
            <p:grpSpPr>
              <a:xfrm>
                <a:off x="881025" y="2800065"/>
                <a:ext cx="92400" cy="411825"/>
                <a:chOff x="845575" y="2563700"/>
                <a:chExt cx="92400" cy="411825"/>
              </a:xfrm>
            </p:grpSpPr>
            <p:cxnSp>
              <p:nvCxnSpPr>
                <p:cNvPr id="3756" name="Google Shape;3756;p8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57" name="Google Shape;3757;p8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8" name="Google Shape;3758;p84"/>
            <p:cNvGrpSpPr/>
            <p:nvPr/>
          </p:nvGrpSpPr>
          <p:grpSpPr>
            <a:xfrm>
              <a:off x="1172346" y="1047018"/>
              <a:ext cx="1083151" cy="223003"/>
              <a:chOff x="2849073" y="3079467"/>
              <a:chExt cx="2000279" cy="411825"/>
            </a:xfrm>
          </p:grpSpPr>
          <p:sp>
            <p:nvSpPr>
              <p:cNvPr id="3759" name="Google Shape;3759;p8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84"/>
              <p:cNvGrpSpPr/>
              <p:nvPr/>
            </p:nvGrpSpPr>
            <p:grpSpPr>
              <a:xfrm rot="10800000">
                <a:off x="2849073" y="3079467"/>
                <a:ext cx="92400" cy="411825"/>
                <a:chOff x="2070100" y="2563700"/>
                <a:chExt cx="92400" cy="411825"/>
              </a:xfrm>
            </p:grpSpPr>
            <p:cxnSp>
              <p:nvCxnSpPr>
                <p:cNvPr id="3761" name="Google Shape;3761;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2" name="Google Shape;3762;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3" name="Google Shape;3763;p84"/>
            <p:cNvGrpSpPr/>
            <p:nvPr/>
          </p:nvGrpSpPr>
          <p:grpSpPr>
            <a:xfrm>
              <a:off x="3290132" y="1047018"/>
              <a:ext cx="1297929" cy="223003"/>
              <a:chOff x="6760035" y="3079467"/>
              <a:chExt cx="2396914" cy="411825"/>
            </a:xfrm>
          </p:grpSpPr>
          <p:sp>
            <p:nvSpPr>
              <p:cNvPr id="3764" name="Google Shape;3764;p8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5" name="Google Shape;3765;p84"/>
              <p:cNvGrpSpPr/>
              <p:nvPr/>
            </p:nvGrpSpPr>
            <p:grpSpPr>
              <a:xfrm rot="10800000">
                <a:off x="6760035" y="3079467"/>
                <a:ext cx="92400" cy="411825"/>
                <a:chOff x="2070100" y="2563700"/>
                <a:chExt cx="92400" cy="411825"/>
              </a:xfrm>
            </p:grpSpPr>
            <p:cxnSp>
              <p:nvCxnSpPr>
                <p:cNvPr id="3766" name="Google Shape;3766;p8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767" name="Google Shape;3767;p8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8" name="Google Shape;3768;p84"/>
          <p:cNvGrpSpPr/>
          <p:nvPr/>
        </p:nvGrpSpPr>
        <p:grpSpPr>
          <a:xfrm>
            <a:off x="2143176" y="3369134"/>
            <a:ext cx="1086701" cy="799429"/>
            <a:chOff x="2183288" y="3555572"/>
            <a:chExt cx="1136241" cy="835873"/>
          </a:xfrm>
        </p:grpSpPr>
        <p:sp>
          <p:nvSpPr>
            <p:cNvPr id="3769" name="Google Shape;3769;p8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0" name="Google Shape;3770;p84"/>
            <p:cNvGrpSpPr/>
            <p:nvPr/>
          </p:nvGrpSpPr>
          <p:grpSpPr>
            <a:xfrm>
              <a:off x="2205895" y="3637269"/>
              <a:ext cx="1089848" cy="724993"/>
              <a:chOff x="2205895" y="3637269"/>
              <a:chExt cx="1089848" cy="724993"/>
            </a:xfrm>
          </p:grpSpPr>
          <p:sp>
            <p:nvSpPr>
              <p:cNvPr id="3771" name="Google Shape;3771;p8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7" name="Google Shape;3777;p8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78" name="Google Shape;3778;p8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79" name="Google Shape;3779;p84"/>
            <p:cNvGrpSpPr/>
            <p:nvPr/>
          </p:nvGrpSpPr>
          <p:grpSpPr>
            <a:xfrm>
              <a:off x="3173850" y="3779426"/>
              <a:ext cx="145679" cy="70048"/>
              <a:chOff x="3173850" y="3779426"/>
              <a:chExt cx="145679" cy="70048"/>
            </a:xfrm>
          </p:grpSpPr>
          <p:cxnSp>
            <p:nvCxnSpPr>
              <p:cNvPr id="3780" name="Google Shape;3780;p8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781" name="Google Shape;3781;p8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2" name="Google Shape;3782;p84"/>
            <p:cNvGrpSpPr/>
            <p:nvPr/>
          </p:nvGrpSpPr>
          <p:grpSpPr>
            <a:xfrm>
              <a:off x="2183288" y="4139483"/>
              <a:ext cx="145133" cy="70048"/>
              <a:chOff x="2183288" y="4139483"/>
              <a:chExt cx="145133" cy="70048"/>
            </a:xfrm>
          </p:grpSpPr>
          <p:cxnSp>
            <p:nvCxnSpPr>
              <p:cNvPr id="3783" name="Google Shape;3783;p8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784" name="Google Shape;3784;p8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8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6" name="Google Shape;3786;p8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787" name="Google Shape;3787;p84"/>
            <p:cNvGrpSpPr/>
            <p:nvPr/>
          </p:nvGrpSpPr>
          <p:grpSpPr>
            <a:xfrm>
              <a:off x="2943836" y="4268886"/>
              <a:ext cx="60717" cy="122559"/>
              <a:chOff x="2943836" y="4268886"/>
              <a:chExt cx="60717" cy="122559"/>
            </a:xfrm>
          </p:grpSpPr>
          <p:sp>
            <p:nvSpPr>
              <p:cNvPr id="3788" name="Google Shape;3788;p8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89" name="Google Shape;3789;p8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790" name="Google Shape;3790;p84"/>
          <p:cNvGrpSpPr/>
          <p:nvPr/>
        </p:nvGrpSpPr>
        <p:grpSpPr>
          <a:xfrm>
            <a:off x="3406121" y="1290134"/>
            <a:ext cx="1675870" cy="758251"/>
            <a:chOff x="3530532" y="1496185"/>
            <a:chExt cx="1562000" cy="706730"/>
          </a:xfrm>
        </p:grpSpPr>
        <p:cxnSp>
          <p:nvCxnSpPr>
            <p:cNvPr id="3791" name="Google Shape;3791;p8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792" name="Google Shape;3792;p84"/>
            <p:cNvGrpSpPr/>
            <p:nvPr/>
          </p:nvGrpSpPr>
          <p:grpSpPr>
            <a:xfrm>
              <a:off x="3530532" y="1496185"/>
              <a:ext cx="323430" cy="463587"/>
              <a:chOff x="3530532" y="1496185"/>
              <a:chExt cx="323430" cy="463587"/>
            </a:xfrm>
          </p:grpSpPr>
          <p:grpSp>
            <p:nvGrpSpPr>
              <p:cNvPr id="3793" name="Google Shape;3793;p84"/>
              <p:cNvGrpSpPr/>
              <p:nvPr/>
            </p:nvGrpSpPr>
            <p:grpSpPr>
              <a:xfrm>
                <a:off x="3567462" y="1496185"/>
                <a:ext cx="286500" cy="361376"/>
                <a:chOff x="3567462" y="1496185"/>
                <a:chExt cx="286500" cy="361376"/>
              </a:xfrm>
            </p:grpSpPr>
            <p:cxnSp>
              <p:nvCxnSpPr>
                <p:cNvPr id="3794" name="Google Shape;3794;p8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795" name="Google Shape;3795;p8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6" name="Google Shape;3796;p8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84"/>
            <p:cNvGrpSpPr/>
            <p:nvPr/>
          </p:nvGrpSpPr>
          <p:grpSpPr>
            <a:xfrm>
              <a:off x="3891569" y="1779209"/>
              <a:ext cx="323945" cy="423706"/>
              <a:chOff x="3891569" y="1779209"/>
              <a:chExt cx="323945" cy="423706"/>
            </a:xfrm>
          </p:grpSpPr>
          <p:grpSp>
            <p:nvGrpSpPr>
              <p:cNvPr id="3798" name="Google Shape;3798;p84"/>
              <p:cNvGrpSpPr/>
              <p:nvPr/>
            </p:nvGrpSpPr>
            <p:grpSpPr>
              <a:xfrm>
                <a:off x="3929014" y="1881638"/>
                <a:ext cx="286500" cy="321278"/>
                <a:chOff x="3929014" y="1881638"/>
                <a:chExt cx="286500" cy="321278"/>
              </a:xfrm>
            </p:grpSpPr>
            <p:cxnSp>
              <p:nvCxnSpPr>
                <p:cNvPr id="3799" name="Google Shape;3799;p8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800" name="Google Shape;3800;p8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1" name="Google Shape;3801;p8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84"/>
            <p:cNvGrpSpPr/>
            <p:nvPr/>
          </p:nvGrpSpPr>
          <p:grpSpPr>
            <a:xfrm>
              <a:off x="4252606" y="1496185"/>
              <a:ext cx="324721" cy="463587"/>
              <a:chOff x="4252606" y="1496185"/>
              <a:chExt cx="324721" cy="463587"/>
            </a:xfrm>
          </p:grpSpPr>
          <p:grpSp>
            <p:nvGrpSpPr>
              <p:cNvPr id="3803" name="Google Shape;3803;p84"/>
              <p:cNvGrpSpPr/>
              <p:nvPr/>
            </p:nvGrpSpPr>
            <p:grpSpPr>
              <a:xfrm>
                <a:off x="4290828" y="1496185"/>
                <a:ext cx="286500" cy="361376"/>
                <a:chOff x="4290828" y="1496185"/>
                <a:chExt cx="286500" cy="361376"/>
              </a:xfrm>
            </p:grpSpPr>
            <p:cxnSp>
              <p:nvCxnSpPr>
                <p:cNvPr id="3804" name="Google Shape;3804;p8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805" name="Google Shape;3805;p8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6" name="Google Shape;3806;p8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84"/>
            <p:cNvGrpSpPr/>
            <p:nvPr/>
          </p:nvGrpSpPr>
          <p:grpSpPr>
            <a:xfrm>
              <a:off x="4613643" y="1763716"/>
              <a:ext cx="325308" cy="439200"/>
              <a:chOff x="4613643" y="1763716"/>
              <a:chExt cx="325308" cy="439200"/>
            </a:xfrm>
          </p:grpSpPr>
          <p:grpSp>
            <p:nvGrpSpPr>
              <p:cNvPr id="3808" name="Google Shape;3808;p84"/>
              <p:cNvGrpSpPr/>
              <p:nvPr/>
            </p:nvGrpSpPr>
            <p:grpSpPr>
              <a:xfrm>
                <a:off x="4652451" y="1879538"/>
                <a:ext cx="286500" cy="323378"/>
                <a:chOff x="4652451" y="1879538"/>
                <a:chExt cx="286500" cy="323378"/>
              </a:xfrm>
            </p:grpSpPr>
            <p:cxnSp>
              <p:nvCxnSpPr>
                <p:cNvPr id="3809" name="Google Shape;3809;p8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810" name="Google Shape;3810;p8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1" name="Google Shape;3811;p8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2" name="Google Shape;3812;p84"/>
          <p:cNvGrpSpPr/>
          <p:nvPr/>
        </p:nvGrpSpPr>
        <p:grpSpPr>
          <a:xfrm>
            <a:off x="3417981" y="2143759"/>
            <a:ext cx="1652173" cy="391517"/>
            <a:chOff x="3512551" y="2358270"/>
            <a:chExt cx="1597383" cy="378533"/>
          </a:xfrm>
        </p:grpSpPr>
        <p:cxnSp>
          <p:nvCxnSpPr>
            <p:cNvPr id="3813" name="Google Shape;3813;p84"/>
            <p:cNvCxnSpPr>
              <a:stCxn id="3814" idx="6"/>
              <a:endCxn id="381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816" name="Google Shape;3816;p84"/>
            <p:cNvGrpSpPr/>
            <p:nvPr/>
          </p:nvGrpSpPr>
          <p:grpSpPr>
            <a:xfrm>
              <a:off x="3512551" y="2358270"/>
              <a:ext cx="225647" cy="307714"/>
              <a:chOff x="2182679" y="2004714"/>
              <a:chExt cx="792300" cy="1080458"/>
            </a:xfrm>
          </p:grpSpPr>
          <p:cxnSp>
            <p:nvCxnSpPr>
              <p:cNvPr id="3817" name="Google Shape;3817;p84"/>
              <p:cNvCxnSpPr>
                <a:stCxn id="381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14" name="Google Shape;3814;p8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9" name="Google Shape;3819;p84"/>
            <p:cNvGrpSpPr/>
            <p:nvPr/>
          </p:nvGrpSpPr>
          <p:grpSpPr>
            <a:xfrm>
              <a:off x="3969644" y="2440153"/>
              <a:ext cx="225853" cy="296651"/>
              <a:chOff x="3775710" y="1729289"/>
              <a:chExt cx="136500" cy="179289"/>
            </a:xfrm>
          </p:grpSpPr>
          <p:cxnSp>
            <p:nvCxnSpPr>
              <p:cNvPr id="3820" name="Google Shape;3820;p8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821" name="Google Shape;3821;p8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4"/>
            <p:cNvGrpSpPr/>
            <p:nvPr/>
          </p:nvGrpSpPr>
          <p:grpSpPr>
            <a:xfrm>
              <a:off x="4427051" y="2358270"/>
              <a:ext cx="225647" cy="307714"/>
              <a:chOff x="5393704" y="2004714"/>
              <a:chExt cx="792300" cy="1080458"/>
            </a:xfrm>
          </p:grpSpPr>
          <p:cxnSp>
            <p:nvCxnSpPr>
              <p:cNvPr id="3824" name="Google Shape;3824;p84"/>
              <p:cNvCxnSpPr>
                <a:stCxn id="382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826" name="Google Shape;3826;p8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84"/>
            <p:cNvGrpSpPr/>
            <p:nvPr/>
          </p:nvGrpSpPr>
          <p:grpSpPr>
            <a:xfrm>
              <a:off x="4884287" y="2440252"/>
              <a:ext cx="225647" cy="296532"/>
              <a:chOff x="6999166" y="2292572"/>
              <a:chExt cx="792300" cy="1041192"/>
            </a:xfrm>
          </p:grpSpPr>
          <p:cxnSp>
            <p:nvCxnSpPr>
              <p:cNvPr id="3828" name="Google Shape;3828;p8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815" name="Google Shape;3815;p8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0" name="Google Shape;3830;p84"/>
          <p:cNvGrpSpPr/>
          <p:nvPr/>
        </p:nvGrpSpPr>
        <p:grpSpPr>
          <a:xfrm>
            <a:off x="6838789" y="979959"/>
            <a:ext cx="1581844" cy="732818"/>
            <a:chOff x="634175" y="2986275"/>
            <a:chExt cx="3147949" cy="1458344"/>
          </a:xfrm>
        </p:grpSpPr>
        <p:cxnSp>
          <p:nvCxnSpPr>
            <p:cNvPr id="3831" name="Google Shape;3831;p84"/>
            <p:cNvCxnSpPr>
              <a:stCxn id="3832" idx="4"/>
              <a:endCxn id="383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834" name="Google Shape;3834;p84"/>
            <p:cNvCxnSpPr>
              <a:stCxn id="3833" idx="0"/>
              <a:endCxn id="383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6" name="Google Shape;3836;p84"/>
            <p:cNvCxnSpPr>
              <a:stCxn id="3835" idx="4"/>
              <a:endCxn id="383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838" name="Google Shape;3838;p84"/>
            <p:cNvCxnSpPr>
              <a:stCxn id="3837" idx="0"/>
              <a:endCxn id="383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839" name="Google Shape;3839;p8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5" name="Google Shape;3835;p8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2" name="Google Shape;3832;p8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7" name="Google Shape;3837;p8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833" name="Google Shape;3833;p8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840" name="Google Shape;3840;p84"/>
          <p:cNvGrpSpPr/>
          <p:nvPr/>
        </p:nvGrpSpPr>
        <p:grpSpPr>
          <a:xfrm>
            <a:off x="3406504" y="2674269"/>
            <a:ext cx="1675128" cy="313674"/>
            <a:chOff x="998425" y="1182125"/>
            <a:chExt cx="1065400" cy="199500"/>
          </a:xfrm>
        </p:grpSpPr>
        <p:sp>
          <p:nvSpPr>
            <p:cNvPr id="3841" name="Google Shape;3841;p8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84"/>
          <p:cNvGrpSpPr/>
          <p:nvPr/>
        </p:nvGrpSpPr>
        <p:grpSpPr>
          <a:xfrm>
            <a:off x="3406503" y="3630235"/>
            <a:ext cx="1675129" cy="525345"/>
            <a:chOff x="5194708" y="3484366"/>
            <a:chExt cx="3148148" cy="987304"/>
          </a:xfrm>
        </p:grpSpPr>
        <p:grpSp>
          <p:nvGrpSpPr>
            <p:cNvPr id="3847" name="Google Shape;3847;p84"/>
            <p:cNvGrpSpPr/>
            <p:nvPr/>
          </p:nvGrpSpPr>
          <p:grpSpPr>
            <a:xfrm>
              <a:off x="7531521" y="3484366"/>
              <a:ext cx="811335" cy="987304"/>
              <a:chOff x="3379425" y="1617275"/>
              <a:chExt cx="1090650" cy="1327200"/>
            </a:xfrm>
          </p:grpSpPr>
          <p:sp>
            <p:nvSpPr>
              <p:cNvPr id="3848" name="Google Shape;3848;p8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84"/>
            <p:cNvGrpSpPr/>
            <p:nvPr/>
          </p:nvGrpSpPr>
          <p:grpSpPr>
            <a:xfrm>
              <a:off x="6752546" y="3484366"/>
              <a:ext cx="811428" cy="987304"/>
              <a:chOff x="2332275" y="1617275"/>
              <a:chExt cx="1090775" cy="1327200"/>
            </a:xfrm>
          </p:grpSpPr>
          <p:sp>
            <p:nvSpPr>
              <p:cNvPr id="3852" name="Google Shape;3852;p8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5" name="Google Shape;3855;p84"/>
            <p:cNvGrpSpPr/>
            <p:nvPr/>
          </p:nvGrpSpPr>
          <p:grpSpPr>
            <a:xfrm>
              <a:off x="5973664" y="3484366"/>
              <a:ext cx="811335" cy="987304"/>
              <a:chOff x="1285250" y="1617275"/>
              <a:chExt cx="1090650" cy="1327200"/>
            </a:xfrm>
          </p:grpSpPr>
          <p:sp>
            <p:nvSpPr>
              <p:cNvPr id="3856" name="Google Shape;3856;p8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84"/>
            <p:cNvGrpSpPr/>
            <p:nvPr/>
          </p:nvGrpSpPr>
          <p:grpSpPr>
            <a:xfrm>
              <a:off x="5194708" y="3484366"/>
              <a:ext cx="811409" cy="987304"/>
              <a:chOff x="238125" y="1617275"/>
              <a:chExt cx="1090750" cy="1327200"/>
            </a:xfrm>
          </p:grpSpPr>
          <p:sp>
            <p:nvSpPr>
              <p:cNvPr id="3860" name="Google Shape;3860;p8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3" name="Google Shape;3863;p84"/>
          <p:cNvGrpSpPr/>
          <p:nvPr/>
        </p:nvGrpSpPr>
        <p:grpSpPr>
          <a:xfrm>
            <a:off x="6840188" y="2276124"/>
            <a:ext cx="1579046" cy="522230"/>
            <a:chOff x="6853641" y="2534077"/>
            <a:chExt cx="1515545" cy="501229"/>
          </a:xfrm>
        </p:grpSpPr>
        <p:grpSp>
          <p:nvGrpSpPr>
            <p:cNvPr id="3864" name="Google Shape;3864;p84"/>
            <p:cNvGrpSpPr/>
            <p:nvPr/>
          </p:nvGrpSpPr>
          <p:grpSpPr>
            <a:xfrm>
              <a:off x="6853641" y="2618923"/>
              <a:ext cx="1515545" cy="324556"/>
              <a:chOff x="6853641" y="2618923"/>
              <a:chExt cx="1515545" cy="324556"/>
            </a:xfrm>
          </p:grpSpPr>
          <p:sp>
            <p:nvSpPr>
              <p:cNvPr id="3865" name="Google Shape;3865;p8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0" name="Google Shape;3870;p8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84"/>
          <p:cNvGrpSpPr/>
          <p:nvPr/>
        </p:nvGrpSpPr>
        <p:grpSpPr>
          <a:xfrm>
            <a:off x="3435080" y="3151165"/>
            <a:ext cx="1617976" cy="346616"/>
            <a:chOff x="1808063" y="4294338"/>
            <a:chExt cx="3370782" cy="721817"/>
          </a:xfrm>
        </p:grpSpPr>
        <p:sp>
          <p:nvSpPr>
            <p:cNvPr id="3876" name="Google Shape;3876;p8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84"/>
          <p:cNvGrpSpPr/>
          <p:nvPr/>
        </p:nvGrpSpPr>
        <p:grpSpPr>
          <a:xfrm>
            <a:off x="5261076" y="3817915"/>
            <a:ext cx="1417067" cy="350605"/>
            <a:chOff x="4234950" y="2101012"/>
            <a:chExt cx="4219974" cy="1044090"/>
          </a:xfrm>
        </p:grpSpPr>
        <p:sp>
          <p:nvSpPr>
            <p:cNvPr id="3887" name="Google Shape;3887;p8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84"/>
          <p:cNvGrpSpPr/>
          <p:nvPr/>
        </p:nvGrpSpPr>
        <p:grpSpPr>
          <a:xfrm>
            <a:off x="6836548" y="1808672"/>
            <a:ext cx="1586327" cy="371557"/>
            <a:chOff x="1247650" y="2075423"/>
            <a:chExt cx="6648477" cy="1557238"/>
          </a:xfrm>
        </p:grpSpPr>
        <p:sp>
          <p:nvSpPr>
            <p:cNvPr id="3904" name="Google Shape;3904;p8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84"/>
          <p:cNvGrpSpPr/>
          <p:nvPr/>
        </p:nvGrpSpPr>
        <p:grpSpPr>
          <a:xfrm>
            <a:off x="5267818" y="961862"/>
            <a:ext cx="1415601" cy="1648533"/>
            <a:chOff x="1839112" y="2209163"/>
            <a:chExt cx="1918159" cy="2233784"/>
          </a:xfrm>
        </p:grpSpPr>
        <p:sp>
          <p:nvSpPr>
            <p:cNvPr id="3911" name="Google Shape;3911;p8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4" name="Google Shape;3914;p84"/>
            <p:cNvCxnSpPr>
              <a:stCxn id="3911" idx="6"/>
              <a:endCxn id="391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5" name="Google Shape;3915;p84"/>
            <p:cNvCxnSpPr>
              <a:stCxn id="3912" idx="4"/>
              <a:endCxn id="391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917" name="Google Shape;3917;p84"/>
            <p:cNvCxnSpPr>
              <a:stCxn id="3916" idx="6"/>
              <a:endCxn id="391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918" name="Google Shape;3918;p84"/>
            <p:cNvCxnSpPr>
              <a:stCxn id="3913" idx="4"/>
              <a:endCxn id="391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916" name="Google Shape;3916;p8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1" name="Google Shape;3921;p84"/>
            <p:cNvCxnSpPr>
              <a:endCxn id="392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922" name="Google Shape;3922;p84"/>
          <p:cNvGrpSpPr/>
          <p:nvPr/>
        </p:nvGrpSpPr>
        <p:grpSpPr>
          <a:xfrm>
            <a:off x="3425084" y="979946"/>
            <a:ext cx="1637968" cy="154942"/>
            <a:chOff x="238125" y="2506075"/>
            <a:chExt cx="7115411" cy="673075"/>
          </a:xfrm>
        </p:grpSpPr>
        <p:sp>
          <p:nvSpPr>
            <p:cNvPr id="3923" name="Google Shape;3923;p8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84"/>
          <p:cNvGrpSpPr/>
          <p:nvPr/>
        </p:nvGrpSpPr>
        <p:grpSpPr>
          <a:xfrm>
            <a:off x="1965820" y="1294664"/>
            <a:ext cx="1262932" cy="785408"/>
            <a:chOff x="548861" y="389676"/>
            <a:chExt cx="3843371" cy="2390163"/>
          </a:xfrm>
        </p:grpSpPr>
        <p:cxnSp>
          <p:nvCxnSpPr>
            <p:cNvPr id="3929" name="Google Shape;3929;p8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0" name="Google Shape;3930;p8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1" name="Google Shape;3931;p8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932" name="Google Shape;3932;p8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933" name="Google Shape;3933;p8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934" name="Google Shape;3934;p8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5" name="Google Shape;3935;p8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936" name="Google Shape;3936;p8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84"/>
          <p:cNvGrpSpPr/>
          <p:nvPr/>
        </p:nvGrpSpPr>
        <p:grpSpPr>
          <a:xfrm>
            <a:off x="753952" y="2401541"/>
            <a:ext cx="1412054" cy="633562"/>
            <a:chOff x="1187400" y="2529299"/>
            <a:chExt cx="6769193" cy="2241903"/>
          </a:xfrm>
        </p:grpSpPr>
        <p:sp>
          <p:nvSpPr>
            <p:cNvPr id="3943" name="Google Shape;3943;p8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44" name="Google Shape;3944;p8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5" name="Google Shape;3945;p8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6" name="Google Shape;3946;p8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7" name="Google Shape;3947;p8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8" name="Google Shape;3948;p8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949" name="Google Shape;3949;p8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950" name="Google Shape;3950;p84"/>
            <p:cNvCxnSpPr>
              <a:stCxn id="3943" idx="2"/>
              <a:endCxn id="394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1" name="Google Shape;3951;p84"/>
            <p:cNvCxnSpPr>
              <a:stCxn id="3945" idx="0"/>
              <a:endCxn id="394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2" name="Google Shape;3952;p84"/>
            <p:cNvCxnSpPr>
              <a:stCxn id="3945" idx="2"/>
              <a:endCxn id="394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3" name="Google Shape;3953;p84"/>
            <p:cNvCxnSpPr>
              <a:stCxn id="3946" idx="0"/>
              <a:endCxn id="394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4" name="Google Shape;3954;p84"/>
            <p:cNvCxnSpPr>
              <a:stCxn id="3944" idx="2"/>
              <a:endCxn id="394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955" name="Google Shape;3955;p84"/>
            <p:cNvCxnSpPr>
              <a:stCxn id="3948" idx="0"/>
              <a:endCxn id="394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956" name="Google Shape;3956;p84"/>
          <p:cNvGrpSpPr/>
          <p:nvPr/>
        </p:nvGrpSpPr>
        <p:grpSpPr>
          <a:xfrm>
            <a:off x="6840198" y="2894250"/>
            <a:ext cx="1579035" cy="540873"/>
            <a:chOff x="6895650" y="3126697"/>
            <a:chExt cx="1436662" cy="492105"/>
          </a:xfrm>
        </p:grpSpPr>
        <p:sp>
          <p:nvSpPr>
            <p:cNvPr id="3957" name="Google Shape;3957;p8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2" name="Google Shape;3962;p84"/>
            <p:cNvGrpSpPr/>
            <p:nvPr/>
          </p:nvGrpSpPr>
          <p:grpSpPr>
            <a:xfrm>
              <a:off x="6995957" y="3335810"/>
              <a:ext cx="1230393" cy="71754"/>
              <a:chOff x="6995957" y="3287964"/>
              <a:chExt cx="1230393" cy="71754"/>
            </a:xfrm>
          </p:grpSpPr>
          <p:sp>
            <p:nvSpPr>
              <p:cNvPr id="3963" name="Google Shape;3963;p8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8" name="Google Shape;3968;p84"/>
          <p:cNvGrpSpPr/>
          <p:nvPr/>
        </p:nvGrpSpPr>
        <p:grpSpPr>
          <a:xfrm>
            <a:off x="6838780" y="3531013"/>
            <a:ext cx="1581862" cy="650625"/>
            <a:chOff x="6777990" y="3710194"/>
            <a:chExt cx="1646915" cy="677382"/>
          </a:xfrm>
        </p:grpSpPr>
        <p:grpSp>
          <p:nvGrpSpPr>
            <p:cNvPr id="3969" name="Google Shape;3969;p84"/>
            <p:cNvGrpSpPr/>
            <p:nvPr/>
          </p:nvGrpSpPr>
          <p:grpSpPr>
            <a:xfrm>
              <a:off x="6777990" y="3874492"/>
              <a:ext cx="411129" cy="513083"/>
              <a:chOff x="6777990" y="3874492"/>
              <a:chExt cx="411129" cy="513083"/>
            </a:xfrm>
          </p:grpSpPr>
          <p:cxnSp>
            <p:nvCxnSpPr>
              <p:cNvPr id="3970" name="Google Shape;3970;p8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1" name="Google Shape;3971;p8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84"/>
            <p:cNvGrpSpPr/>
            <p:nvPr/>
          </p:nvGrpSpPr>
          <p:grpSpPr>
            <a:xfrm>
              <a:off x="7188425" y="3710194"/>
              <a:ext cx="411123" cy="520535"/>
              <a:chOff x="7188425" y="3710194"/>
              <a:chExt cx="411123" cy="520535"/>
            </a:xfrm>
          </p:grpSpPr>
          <p:cxnSp>
            <p:nvCxnSpPr>
              <p:cNvPr id="3973" name="Google Shape;3973;p8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4" name="Google Shape;3974;p8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5" name="Google Shape;3975;p84"/>
            <p:cNvGrpSpPr/>
            <p:nvPr/>
          </p:nvGrpSpPr>
          <p:grpSpPr>
            <a:xfrm>
              <a:off x="7603341" y="3874492"/>
              <a:ext cx="411474" cy="513083"/>
              <a:chOff x="7603341" y="3874492"/>
              <a:chExt cx="411474" cy="513083"/>
            </a:xfrm>
          </p:grpSpPr>
          <p:cxnSp>
            <p:nvCxnSpPr>
              <p:cNvPr id="3976" name="Google Shape;3976;p8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977" name="Google Shape;3977;p8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8" name="Google Shape;3978;p84"/>
            <p:cNvGrpSpPr/>
            <p:nvPr/>
          </p:nvGrpSpPr>
          <p:grpSpPr>
            <a:xfrm>
              <a:off x="8013776" y="3722847"/>
              <a:ext cx="411129" cy="507881"/>
              <a:chOff x="8013776" y="3722847"/>
              <a:chExt cx="411129" cy="507881"/>
            </a:xfrm>
          </p:grpSpPr>
          <p:cxnSp>
            <p:nvCxnSpPr>
              <p:cNvPr id="3979" name="Google Shape;3979;p8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980" name="Google Shape;3980;p8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1" name="Google Shape;3981;p84"/>
          <p:cNvGrpSpPr/>
          <p:nvPr/>
        </p:nvGrpSpPr>
        <p:grpSpPr>
          <a:xfrm>
            <a:off x="5258295" y="2703853"/>
            <a:ext cx="1421889" cy="1020603"/>
            <a:chOff x="5190863" y="2824811"/>
            <a:chExt cx="1544860" cy="1108869"/>
          </a:xfrm>
        </p:grpSpPr>
        <p:grpSp>
          <p:nvGrpSpPr>
            <p:cNvPr id="3982" name="Google Shape;3982;p84"/>
            <p:cNvGrpSpPr/>
            <p:nvPr/>
          </p:nvGrpSpPr>
          <p:grpSpPr>
            <a:xfrm>
              <a:off x="5938695" y="3176919"/>
              <a:ext cx="685761" cy="404739"/>
              <a:chOff x="5938695" y="3176919"/>
              <a:chExt cx="685761" cy="404739"/>
            </a:xfrm>
          </p:grpSpPr>
          <p:grpSp>
            <p:nvGrpSpPr>
              <p:cNvPr id="3983" name="Google Shape;3983;p84"/>
              <p:cNvGrpSpPr/>
              <p:nvPr/>
            </p:nvGrpSpPr>
            <p:grpSpPr>
              <a:xfrm>
                <a:off x="5938695" y="3176919"/>
                <a:ext cx="685761" cy="404739"/>
                <a:chOff x="5938695" y="3176919"/>
                <a:chExt cx="685761" cy="404739"/>
              </a:xfrm>
            </p:grpSpPr>
            <p:sp>
              <p:nvSpPr>
                <p:cNvPr id="3984" name="Google Shape;3984;p8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6" name="Google Shape;3986;p8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84"/>
            <p:cNvGrpSpPr/>
            <p:nvPr/>
          </p:nvGrpSpPr>
          <p:grpSpPr>
            <a:xfrm>
              <a:off x="5305233" y="3176835"/>
              <a:ext cx="685971" cy="404655"/>
              <a:chOff x="5305233" y="3176835"/>
              <a:chExt cx="685971" cy="404655"/>
            </a:xfrm>
          </p:grpSpPr>
          <p:grpSp>
            <p:nvGrpSpPr>
              <p:cNvPr id="3988" name="Google Shape;3988;p84"/>
              <p:cNvGrpSpPr/>
              <p:nvPr/>
            </p:nvGrpSpPr>
            <p:grpSpPr>
              <a:xfrm>
                <a:off x="5305233" y="3176835"/>
                <a:ext cx="685971" cy="404655"/>
                <a:chOff x="5305233" y="3176835"/>
                <a:chExt cx="685971" cy="404655"/>
              </a:xfrm>
            </p:grpSpPr>
            <p:sp>
              <p:nvSpPr>
                <p:cNvPr id="3989" name="Google Shape;3989;p8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1" name="Google Shape;3991;p8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2" name="Google Shape;3992;p8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3" name="Google Shape;3993;p84"/>
            <p:cNvGrpSpPr/>
            <p:nvPr/>
          </p:nvGrpSpPr>
          <p:grpSpPr>
            <a:xfrm>
              <a:off x="5657361" y="2824811"/>
              <a:ext cx="1078361" cy="404655"/>
              <a:chOff x="5657361" y="2824811"/>
              <a:chExt cx="1078361" cy="404655"/>
            </a:xfrm>
          </p:grpSpPr>
          <p:grpSp>
            <p:nvGrpSpPr>
              <p:cNvPr id="3994" name="Google Shape;3994;p84"/>
              <p:cNvGrpSpPr/>
              <p:nvPr/>
            </p:nvGrpSpPr>
            <p:grpSpPr>
              <a:xfrm>
                <a:off x="5657361" y="2824811"/>
                <a:ext cx="1078361" cy="404655"/>
                <a:chOff x="5657361" y="2824811"/>
                <a:chExt cx="1078361" cy="404655"/>
              </a:xfrm>
            </p:grpSpPr>
            <p:grpSp>
              <p:nvGrpSpPr>
                <p:cNvPr id="3995" name="Google Shape;3995;p84"/>
                <p:cNvGrpSpPr/>
                <p:nvPr/>
              </p:nvGrpSpPr>
              <p:grpSpPr>
                <a:xfrm>
                  <a:off x="5938485" y="2824811"/>
                  <a:ext cx="797237" cy="404655"/>
                  <a:chOff x="5938485" y="2824811"/>
                  <a:chExt cx="797237" cy="404655"/>
                </a:xfrm>
              </p:grpSpPr>
              <p:sp>
                <p:nvSpPr>
                  <p:cNvPr id="3996" name="Google Shape;3996;p8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8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9" name="Google Shape;3999;p8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84"/>
            <p:cNvGrpSpPr/>
            <p:nvPr/>
          </p:nvGrpSpPr>
          <p:grpSpPr>
            <a:xfrm>
              <a:off x="5190863" y="3528942"/>
              <a:ext cx="1078026" cy="404739"/>
              <a:chOff x="5190863" y="3528942"/>
              <a:chExt cx="1078026" cy="404739"/>
            </a:xfrm>
          </p:grpSpPr>
          <p:sp>
            <p:nvSpPr>
              <p:cNvPr id="4001" name="Google Shape;4001;p8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2" name="Google Shape;4002;p84"/>
              <p:cNvGrpSpPr/>
              <p:nvPr/>
            </p:nvGrpSpPr>
            <p:grpSpPr>
              <a:xfrm>
                <a:off x="5190863" y="3528942"/>
                <a:ext cx="1078026" cy="404739"/>
                <a:chOff x="5190863" y="3528942"/>
                <a:chExt cx="1078026" cy="404739"/>
              </a:xfrm>
            </p:grpSpPr>
            <p:sp>
              <p:nvSpPr>
                <p:cNvPr id="4003" name="Google Shape;4003;p8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05" name="Google Shape;4005;p84"/>
          <p:cNvGrpSpPr/>
          <p:nvPr/>
        </p:nvGrpSpPr>
        <p:grpSpPr>
          <a:xfrm>
            <a:off x="724302" y="1268321"/>
            <a:ext cx="1086719" cy="879487"/>
            <a:chOff x="803162" y="1474292"/>
            <a:chExt cx="1086719" cy="879487"/>
          </a:xfrm>
        </p:grpSpPr>
        <p:grpSp>
          <p:nvGrpSpPr>
            <p:cNvPr id="4006" name="Google Shape;4006;p84"/>
            <p:cNvGrpSpPr/>
            <p:nvPr/>
          </p:nvGrpSpPr>
          <p:grpSpPr>
            <a:xfrm>
              <a:off x="803162" y="1625948"/>
              <a:ext cx="445856" cy="576579"/>
              <a:chOff x="803162" y="1625948"/>
              <a:chExt cx="445856" cy="576579"/>
            </a:xfrm>
          </p:grpSpPr>
          <p:sp>
            <p:nvSpPr>
              <p:cNvPr id="4007" name="Google Shape;4007;p8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8" name="Google Shape;4008;p84"/>
              <p:cNvGrpSpPr/>
              <p:nvPr/>
            </p:nvGrpSpPr>
            <p:grpSpPr>
              <a:xfrm>
                <a:off x="1056023" y="1625948"/>
                <a:ext cx="192995" cy="576579"/>
                <a:chOff x="1056023" y="1625948"/>
                <a:chExt cx="192995" cy="576579"/>
              </a:xfrm>
            </p:grpSpPr>
            <p:sp>
              <p:nvSpPr>
                <p:cNvPr id="4009" name="Google Shape;4009;p8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4" name="Google Shape;4014;p84"/>
            <p:cNvGrpSpPr/>
            <p:nvPr/>
          </p:nvGrpSpPr>
          <p:grpSpPr>
            <a:xfrm>
              <a:off x="1371406" y="1474292"/>
              <a:ext cx="518475" cy="879487"/>
              <a:chOff x="1398231" y="1474292"/>
              <a:chExt cx="518475" cy="879487"/>
            </a:xfrm>
          </p:grpSpPr>
          <p:grpSp>
            <p:nvGrpSpPr>
              <p:cNvPr id="4015" name="Google Shape;4015;p84"/>
              <p:cNvGrpSpPr/>
              <p:nvPr/>
            </p:nvGrpSpPr>
            <p:grpSpPr>
              <a:xfrm>
                <a:off x="1398231" y="1474292"/>
                <a:ext cx="518475" cy="341643"/>
                <a:chOff x="1398231" y="1474292"/>
                <a:chExt cx="518475" cy="341643"/>
              </a:xfrm>
            </p:grpSpPr>
            <p:sp>
              <p:nvSpPr>
                <p:cNvPr id="4016" name="Google Shape;4016;p8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7" name="Google Shape;4017;p84"/>
                <p:cNvGrpSpPr/>
                <p:nvPr/>
              </p:nvGrpSpPr>
              <p:grpSpPr>
                <a:xfrm>
                  <a:off x="1616453" y="1474292"/>
                  <a:ext cx="300253" cy="341643"/>
                  <a:chOff x="1616453" y="1475379"/>
                  <a:chExt cx="300253" cy="341643"/>
                </a:xfrm>
              </p:grpSpPr>
              <p:sp>
                <p:nvSpPr>
                  <p:cNvPr id="4018" name="Google Shape;4018;p8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84"/>
                  <p:cNvGrpSpPr/>
                  <p:nvPr/>
                </p:nvGrpSpPr>
                <p:grpSpPr>
                  <a:xfrm>
                    <a:off x="1839639" y="1475379"/>
                    <a:ext cx="77067" cy="341643"/>
                    <a:chOff x="1839639" y="1475379"/>
                    <a:chExt cx="77067" cy="341643"/>
                  </a:xfrm>
                </p:grpSpPr>
                <p:sp>
                  <p:nvSpPr>
                    <p:cNvPr id="4026" name="Google Shape;4026;p8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28" name="Google Shape;4028;p84"/>
              <p:cNvGrpSpPr/>
              <p:nvPr/>
            </p:nvGrpSpPr>
            <p:grpSpPr>
              <a:xfrm>
                <a:off x="1398451" y="2012951"/>
                <a:ext cx="518255" cy="340828"/>
                <a:chOff x="1398451" y="2012951"/>
                <a:chExt cx="518255" cy="340828"/>
              </a:xfrm>
            </p:grpSpPr>
            <p:sp>
              <p:nvSpPr>
                <p:cNvPr id="4029" name="Google Shape;4029;p8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0" name="Google Shape;4030;p84"/>
                <p:cNvGrpSpPr/>
                <p:nvPr/>
              </p:nvGrpSpPr>
              <p:grpSpPr>
                <a:xfrm>
                  <a:off x="1616453" y="2012951"/>
                  <a:ext cx="300253" cy="340828"/>
                  <a:chOff x="1616453" y="2013538"/>
                  <a:chExt cx="300253" cy="340828"/>
                </a:xfrm>
              </p:grpSpPr>
              <p:sp>
                <p:nvSpPr>
                  <p:cNvPr id="4031" name="Google Shape;4031;p8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84"/>
                  <p:cNvGrpSpPr/>
                  <p:nvPr/>
                </p:nvGrpSpPr>
                <p:grpSpPr>
                  <a:xfrm>
                    <a:off x="1839639" y="2013538"/>
                    <a:ext cx="77067" cy="340828"/>
                    <a:chOff x="1839639" y="2013538"/>
                    <a:chExt cx="77067" cy="340828"/>
                  </a:xfrm>
                </p:grpSpPr>
                <p:sp>
                  <p:nvSpPr>
                    <p:cNvPr id="4039" name="Google Shape;4039;p8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041" name="Google Shape;4041;p84"/>
          <p:cNvGrpSpPr/>
          <p:nvPr/>
        </p:nvGrpSpPr>
        <p:grpSpPr>
          <a:xfrm>
            <a:off x="721126" y="3399508"/>
            <a:ext cx="1368681" cy="682918"/>
            <a:chOff x="724986" y="3605478"/>
            <a:chExt cx="1368681" cy="682918"/>
          </a:xfrm>
        </p:grpSpPr>
        <p:grpSp>
          <p:nvGrpSpPr>
            <p:cNvPr id="4042" name="Google Shape;4042;p84"/>
            <p:cNvGrpSpPr/>
            <p:nvPr/>
          </p:nvGrpSpPr>
          <p:grpSpPr>
            <a:xfrm>
              <a:off x="1289102" y="3823629"/>
              <a:ext cx="240442" cy="250435"/>
              <a:chOff x="-165066" y="3843615"/>
              <a:chExt cx="221259" cy="230455"/>
            </a:xfrm>
          </p:grpSpPr>
          <p:sp>
            <p:nvSpPr>
              <p:cNvPr id="4043" name="Google Shape;4043;p8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84"/>
            <p:cNvGrpSpPr/>
            <p:nvPr/>
          </p:nvGrpSpPr>
          <p:grpSpPr>
            <a:xfrm>
              <a:off x="724986" y="3605478"/>
              <a:ext cx="1368681" cy="682918"/>
              <a:chOff x="724986" y="3605478"/>
              <a:chExt cx="1368681" cy="682918"/>
            </a:xfrm>
          </p:grpSpPr>
          <p:grpSp>
            <p:nvGrpSpPr>
              <p:cNvPr id="4064" name="Google Shape;4064;p84"/>
              <p:cNvGrpSpPr/>
              <p:nvPr/>
            </p:nvGrpSpPr>
            <p:grpSpPr>
              <a:xfrm>
                <a:off x="1498221" y="4047614"/>
                <a:ext cx="529172" cy="240783"/>
                <a:chOff x="1498221" y="4047614"/>
                <a:chExt cx="529172" cy="240783"/>
              </a:xfrm>
            </p:grpSpPr>
            <p:grpSp>
              <p:nvGrpSpPr>
                <p:cNvPr id="4065" name="Google Shape;4065;p84"/>
                <p:cNvGrpSpPr/>
                <p:nvPr/>
              </p:nvGrpSpPr>
              <p:grpSpPr>
                <a:xfrm>
                  <a:off x="1826655" y="4224370"/>
                  <a:ext cx="200738" cy="25631"/>
                  <a:chOff x="1826655" y="4224370"/>
                  <a:chExt cx="200738" cy="25631"/>
                </a:xfrm>
              </p:grpSpPr>
              <p:sp>
                <p:nvSpPr>
                  <p:cNvPr id="4066" name="Google Shape;4066;p8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84"/>
                <p:cNvGrpSpPr/>
                <p:nvPr/>
              </p:nvGrpSpPr>
              <p:grpSpPr>
                <a:xfrm>
                  <a:off x="1498221" y="4047614"/>
                  <a:ext cx="328444" cy="240783"/>
                  <a:chOff x="1498221" y="4047614"/>
                  <a:chExt cx="328444" cy="240783"/>
                </a:xfrm>
              </p:grpSpPr>
              <p:sp>
                <p:nvSpPr>
                  <p:cNvPr id="4069" name="Google Shape;4069;p8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0" name="Google Shape;4070;p84"/>
                  <p:cNvGrpSpPr/>
                  <p:nvPr/>
                </p:nvGrpSpPr>
                <p:grpSpPr>
                  <a:xfrm>
                    <a:off x="1498221" y="4047614"/>
                    <a:ext cx="150566" cy="190416"/>
                    <a:chOff x="1498221" y="4047614"/>
                    <a:chExt cx="150566" cy="190416"/>
                  </a:xfrm>
                </p:grpSpPr>
                <p:sp>
                  <p:nvSpPr>
                    <p:cNvPr id="4071" name="Google Shape;4071;p8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3" name="Google Shape;4073;p84"/>
              <p:cNvGrpSpPr/>
              <p:nvPr/>
            </p:nvGrpSpPr>
            <p:grpSpPr>
              <a:xfrm>
                <a:off x="1560718" y="3800594"/>
                <a:ext cx="532948" cy="302090"/>
                <a:chOff x="1560718" y="3800594"/>
                <a:chExt cx="532948" cy="302090"/>
              </a:xfrm>
            </p:grpSpPr>
            <p:grpSp>
              <p:nvGrpSpPr>
                <p:cNvPr id="4074" name="Google Shape;4074;p84"/>
                <p:cNvGrpSpPr/>
                <p:nvPr/>
              </p:nvGrpSpPr>
              <p:grpSpPr>
                <a:xfrm>
                  <a:off x="1912179" y="3827344"/>
                  <a:ext cx="181487" cy="25631"/>
                  <a:chOff x="1912179" y="3827344"/>
                  <a:chExt cx="181487" cy="25631"/>
                </a:xfrm>
              </p:grpSpPr>
              <p:sp>
                <p:nvSpPr>
                  <p:cNvPr id="4075" name="Google Shape;4075;p8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84"/>
                <p:cNvGrpSpPr/>
                <p:nvPr/>
              </p:nvGrpSpPr>
              <p:grpSpPr>
                <a:xfrm>
                  <a:off x="1912179" y="4044505"/>
                  <a:ext cx="181487" cy="25622"/>
                  <a:chOff x="1912179" y="4044506"/>
                  <a:chExt cx="181487" cy="25622"/>
                </a:xfrm>
              </p:grpSpPr>
              <p:sp>
                <p:nvSpPr>
                  <p:cNvPr id="4078" name="Google Shape;4078;p8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84"/>
                <p:cNvGrpSpPr/>
                <p:nvPr/>
              </p:nvGrpSpPr>
              <p:grpSpPr>
                <a:xfrm>
                  <a:off x="1560718" y="3800594"/>
                  <a:ext cx="351472" cy="302090"/>
                  <a:chOff x="1560718" y="3800594"/>
                  <a:chExt cx="351472" cy="302090"/>
                </a:xfrm>
              </p:grpSpPr>
              <p:grpSp>
                <p:nvGrpSpPr>
                  <p:cNvPr id="4081" name="Google Shape;4081;p84"/>
                  <p:cNvGrpSpPr/>
                  <p:nvPr/>
                </p:nvGrpSpPr>
                <p:grpSpPr>
                  <a:xfrm>
                    <a:off x="1560718" y="3842857"/>
                    <a:ext cx="173586" cy="217131"/>
                    <a:chOff x="1560718" y="3842857"/>
                    <a:chExt cx="173586" cy="217131"/>
                  </a:xfrm>
                </p:grpSpPr>
                <p:sp>
                  <p:nvSpPr>
                    <p:cNvPr id="4082" name="Google Shape;4082;p8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5" name="Google Shape;4085;p8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87" name="Google Shape;4087;p8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84"/>
              <p:cNvGrpSpPr/>
              <p:nvPr/>
            </p:nvGrpSpPr>
            <p:grpSpPr>
              <a:xfrm>
                <a:off x="785350" y="3605478"/>
                <a:ext cx="535311" cy="249245"/>
                <a:chOff x="785350" y="3605478"/>
                <a:chExt cx="535311" cy="249245"/>
              </a:xfrm>
            </p:grpSpPr>
            <p:grpSp>
              <p:nvGrpSpPr>
                <p:cNvPr id="4089" name="Google Shape;4089;p84"/>
                <p:cNvGrpSpPr/>
                <p:nvPr/>
              </p:nvGrpSpPr>
              <p:grpSpPr>
                <a:xfrm>
                  <a:off x="785350" y="3605478"/>
                  <a:ext cx="376191" cy="102736"/>
                  <a:chOff x="785350" y="3605478"/>
                  <a:chExt cx="376191" cy="102736"/>
                </a:xfrm>
              </p:grpSpPr>
              <p:sp>
                <p:nvSpPr>
                  <p:cNvPr id="4090" name="Google Shape;4090;p8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84"/>
                <p:cNvGrpSpPr/>
                <p:nvPr/>
              </p:nvGrpSpPr>
              <p:grpSpPr>
                <a:xfrm>
                  <a:off x="1161530" y="3655851"/>
                  <a:ext cx="159131" cy="198872"/>
                  <a:chOff x="1161530" y="3655851"/>
                  <a:chExt cx="159131" cy="198872"/>
                </a:xfrm>
              </p:grpSpPr>
              <p:sp>
                <p:nvSpPr>
                  <p:cNvPr id="4094" name="Google Shape;4094;p8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6" name="Google Shape;4096;p84"/>
              <p:cNvGrpSpPr/>
              <p:nvPr/>
            </p:nvGrpSpPr>
            <p:grpSpPr>
              <a:xfrm>
                <a:off x="785350" y="4047614"/>
                <a:ext cx="535311" cy="240783"/>
                <a:chOff x="785350" y="4047614"/>
                <a:chExt cx="535311" cy="240783"/>
              </a:xfrm>
            </p:grpSpPr>
            <p:grpSp>
              <p:nvGrpSpPr>
                <p:cNvPr id="4097" name="Google Shape;4097;p84"/>
                <p:cNvGrpSpPr/>
                <p:nvPr/>
              </p:nvGrpSpPr>
              <p:grpSpPr>
                <a:xfrm>
                  <a:off x="1161636" y="4047614"/>
                  <a:ext cx="159025" cy="190415"/>
                  <a:chOff x="1161636" y="4047614"/>
                  <a:chExt cx="159025" cy="190415"/>
                </a:xfrm>
              </p:grpSpPr>
              <p:sp>
                <p:nvSpPr>
                  <p:cNvPr id="4098" name="Google Shape;4098;p8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84"/>
                <p:cNvGrpSpPr/>
                <p:nvPr/>
              </p:nvGrpSpPr>
              <p:grpSpPr>
                <a:xfrm>
                  <a:off x="785350" y="4185661"/>
                  <a:ext cx="376191" cy="102736"/>
                  <a:chOff x="785350" y="4185661"/>
                  <a:chExt cx="376191" cy="102736"/>
                </a:xfrm>
              </p:grpSpPr>
              <p:sp>
                <p:nvSpPr>
                  <p:cNvPr id="4101" name="Google Shape;4101;p8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4" name="Google Shape;4104;p84"/>
              <p:cNvGrpSpPr/>
              <p:nvPr/>
            </p:nvGrpSpPr>
            <p:grpSpPr>
              <a:xfrm>
                <a:off x="1501054" y="3605478"/>
                <a:ext cx="526340" cy="249240"/>
                <a:chOff x="1501054" y="3605478"/>
                <a:chExt cx="526340" cy="249240"/>
              </a:xfrm>
            </p:grpSpPr>
            <p:grpSp>
              <p:nvGrpSpPr>
                <p:cNvPr id="4105" name="Google Shape;4105;p84"/>
                <p:cNvGrpSpPr/>
                <p:nvPr/>
              </p:nvGrpSpPr>
              <p:grpSpPr>
                <a:xfrm>
                  <a:off x="1834208" y="3643867"/>
                  <a:ext cx="193185" cy="25622"/>
                  <a:chOff x="1834208" y="3643867"/>
                  <a:chExt cx="193185" cy="25622"/>
                </a:xfrm>
              </p:grpSpPr>
              <p:sp>
                <p:nvSpPr>
                  <p:cNvPr id="4106" name="Google Shape;4106;p8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84"/>
                <p:cNvGrpSpPr/>
                <p:nvPr/>
              </p:nvGrpSpPr>
              <p:grpSpPr>
                <a:xfrm>
                  <a:off x="1501054" y="3605478"/>
                  <a:ext cx="333165" cy="249240"/>
                  <a:chOff x="1501054" y="3605478"/>
                  <a:chExt cx="333165" cy="249240"/>
                </a:xfrm>
              </p:grpSpPr>
              <p:sp>
                <p:nvSpPr>
                  <p:cNvPr id="4109" name="Google Shape;4109;p8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84"/>
                  <p:cNvGrpSpPr/>
                  <p:nvPr/>
                </p:nvGrpSpPr>
                <p:grpSpPr>
                  <a:xfrm>
                    <a:off x="1501054" y="3655851"/>
                    <a:ext cx="155286" cy="198867"/>
                    <a:chOff x="1501054" y="3655851"/>
                    <a:chExt cx="155286" cy="198867"/>
                  </a:xfrm>
                </p:grpSpPr>
                <p:sp>
                  <p:nvSpPr>
                    <p:cNvPr id="4111" name="Google Shape;4111;p8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3" name="Google Shape;4113;p84"/>
              <p:cNvGrpSpPr/>
              <p:nvPr/>
            </p:nvGrpSpPr>
            <p:grpSpPr>
              <a:xfrm>
                <a:off x="724986" y="3800594"/>
                <a:ext cx="532950" cy="302090"/>
                <a:chOff x="724986" y="3800594"/>
                <a:chExt cx="532950" cy="302090"/>
              </a:xfrm>
            </p:grpSpPr>
            <p:grpSp>
              <p:nvGrpSpPr>
                <p:cNvPr id="4114" name="Google Shape;4114;p84"/>
                <p:cNvGrpSpPr/>
                <p:nvPr/>
              </p:nvGrpSpPr>
              <p:grpSpPr>
                <a:xfrm>
                  <a:off x="724986" y="4044367"/>
                  <a:ext cx="181314" cy="25626"/>
                  <a:chOff x="724986" y="4044367"/>
                  <a:chExt cx="181314" cy="25626"/>
                </a:xfrm>
              </p:grpSpPr>
              <p:sp>
                <p:nvSpPr>
                  <p:cNvPr id="4115" name="Google Shape;4115;p8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84"/>
                <p:cNvGrpSpPr/>
                <p:nvPr/>
              </p:nvGrpSpPr>
              <p:grpSpPr>
                <a:xfrm>
                  <a:off x="906290" y="3800594"/>
                  <a:ext cx="351646" cy="302090"/>
                  <a:chOff x="906290" y="3800594"/>
                  <a:chExt cx="351646" cy="302090"/>
                </a:xfrm>
              </p:grpSpPr>
              <p:grpSp>
                <p:nvGrpSpPr>
                  <p:cNvPr id="4118" name="Google Shape;4118;p84"/>
                  <p:cNvGrpSpPr/>
                  <p:nvPr/>
                </p:nvGrpSpPr>
                <p:grpSpPr>
                  <a:xfrm>
                    <a:off x="1084172" y="3842857"/>
                    <a:ext cx="173764" cy="217131"/>
                    <a:chOff x="1084172" y="3842857"/>
                    <a:chExt cx="173764" cy="217131"/>
                  </a:xfrm>
                </p:grpSpPr>
                <p:grpSp>
                  <p:nvGrpSpPr>
                    <p:cNvPr id="4119" name="Google Shape;4119;p84"/>
                    <p:cNvGrpSpPr/>
                    <p:nvPr/>
                  </p:nvGrpSpPr>
                  <p:grpSpPr>
                    <a:xfrm>
                      <a:off x="1156862" y="3936509"/>
                      <a:ext cx="101073" cy="25622"/>
                      <a:chOff x="1156862" y="3936509"/>
                      <a:chExt cx="101073" cy="25622"/>
                    </a:xfrm>
                  </p:grpSpPr>
                  <p:sp>
                    <p:nvSpPr>
                      <p:cNvPr id="4120" name="Google Shape;4120;p8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2" name="Google Shape;4122;p8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3" name="Google Shape;4123;p8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4"/>
                <p:cNvGrpSpPr/>
                <p:nvPr/>
              </p:nvGrpSpPr>
              <p:grpSpPr>
                <a:xfrm>
                  <a:off x="724986" y="3830189"/>
                  <a:ext cx="189533" cy="25626"/>
                  <a:chOff x="724986" y="3830189"/>
                  <a:chExt cx="189533" cy="25626"/>
                </a:xfrm>
              </p:grpSpPr>
              <p:sp>
                <p:nvSpPr>
                  <p:cNvPr id="4126" name="Google Shape;4126;p8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128" name="Google Shape;4128;p84"/>
          <p:cNvGrpSpPr/>
          <p:nvPr/>
        </p:nvGrpSpPr>
        <p:grpSpPr>
          <a:xfrm>
            <a:off x="2249438" y="2249669"/>
            <a:ext cx="948701" cy="935378"/>
            <a:chOff x="2253298" y="2428317"/>
            <a:chExt cx="948701" cy="935378"/>
          </a:xfrm>
        </p:grpSpPr>
        <p:sp>
          <p:nvSpPr>
            <p:cNvPr id="4129" name="Google Shape;4129;p8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5" name="Shape 4165"/>
        <p:cNvGrpSpPr/>
        <p:nvPr/>
      </p:nvGrpSpPr>
      <p:grpSpPr>
        <a:xfrm>
          <a:off x="0" y="0"/>
          <a:ext cx="0" cy="0"/>
          <a:chOff x="0" y="0"/>
          <a:chExt cx="0" cy="0"/>
        </a:xfrm>
      </p:grpSpPr>
      <p:grpSp>
        <p:nvGrpSpPr>
          <p:cNvPr id="4166" name="Google Shape;4166;p85"/>
          <p:cNvGrpSpPr/>
          <p:nvPr/>
        </p:nvGrpSpPr>
        <p:grpSpPr>
          <a:xfrm>
            <a:off x="3339745" y="952988"/>
            <a:ext cx="2363393" cy="1017867"/>
            <a:chOff x="3292400" y="1219146"/>
            <a:chExt cx="2615240" cy="1110239"/>
          </a:xfrm>
        </p:grpSpPr>
        <p:sp>
          <p:nvSpPr>
            <p:cNvPr id="4167" name="Google Shape;4167;p8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168" name="Google Shape;4168;p8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69" name="Google Shape;4169;p8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170" name="Google Shape;4170;p8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171" name="Google Shape;4171;p8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172" name="Google Shape;4172;p8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173" name="Google Shape;4173;p8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174" name="Google Shape;4174;p8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175" name="Google Shape;4175;p8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176" name="Google Shape;4176;p8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177" name="Google Shape;4177;p8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78" name="Google Shape;4178;p8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179" name="Google Shape;4179;p8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180" name="Google Shape;4180;p8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181" name="Google Shape;4181;p85"/>
            <p:cNvGrpSpPr/>
            <p:nvPr/>
          </p:nvGrpSpPr>
          <p:grpSpPr>
            <a:xfrm>
              <a:off x="3748438" y="1378608"/>
              <a:ext cx="2159202" cy="903971"/>
              <a:chOff x="1683525" y="2179850"/>
              <a:chExt cx="4519050" cy="2134525"/>
            </a:xfrm>
          </p:grpSpPr>
          <p:sp>
            <p:nvSpPr>
              <p:cNvPr id="4182" name="Google Shape;4182;p8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3" name="Google Shape;4183;p8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4" name="Google Shape;4184;p8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5" name="Google Shape;4185;p8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6" name="Google Shape;4186;p8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7" name="Google Shape;4187;p8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8" name="Google Shape;4188;p8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89" name="Google Shape;4189;p8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0" name="Google Shape;4190;p8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1" name="Google Shape;4191;p8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2" name="Google Shape;4192;p8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193" name="Google Shape;4193;p8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194" name="Google Shape;4194;p85"/>
          <p:cNvGraphicFramePr/>
          <p:nvPr/>
        </p:nvGraphicFramePr>
        <p:xfrm>
          <a:off x="5935838" y="2130461"/>
          <a:ext cx="3000000" cy="3000000"/>
        </p:xfrm>
        <a:graphic>
          <a:graphicData uri="http://schemas.openxmlformats.org/drawingml/2006/table">
            <a:tbl>
              <a:tblPr>
                <a:noFill/>
                <a:tableStyleId>{C36B672C-9544-4EB3-9085-A0D5D22BFE53}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195" name="Google Shape;4195;p85"/>
          <p:cNvGrpSpPr/>
          <p:nvPr/>
        </p:nvGrpSpPr>
        <p:grpSpPr>
          <a:xfrm>
            <a:off x="5935948" y="3189058"/>
            <a:ext cx="2496964" cy="1001454"/>
            <a:chOff x="1919611" y="789980"/>
            <a:chExt cx="1474179" cy="606868"/>
          </a:xfrm>
        </p:grpSpPr>
        <p:cxnSp>
          <p:nvCxnSpPr>
            <p:cNvPr id="4196" name="Google Shape;4196;p8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7" name="Google Shape;4197;p8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198" name="Google Shape;4198;p8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199" name="Google Shape;4199;p8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200" name="Google Shape;4200;p8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201" name="Google Shape;4201;p8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202" name="Google Shape;4202;p8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203" name="Google Shape;4203;p8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210" name="Google Shape;4210;p8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211" name="Google Shape;4211;p8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212" name="Google Shape;4212;p8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85"/>
          <p:cNvGrpSpPr/>
          <p:nvPr/>
        </p:nvGrpSpPr>
        <p:grpSpPr>
          <a:xfrm>
            <a:off x="712562" y="998017"/>
            <a:ext cx="2394370" cy="976502"/>
            <a:chOff x="749309" y="1112739"/>
            <a:chExt cx="2371603" cy="976502"/>
          </a:xfrm>
        </p:grpSpPr>
        <p:sp>
          <p:nvSpPr>
            <p:cNvPr id="4214" name="Google Shape;4214;p8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246" name="Google Shape;4246;p85"/>
          <p:cNvGraphicFramePr/>
          <p:nvPr/>
        </p:nvGraphicFramePr>
        <p:xfrm>
          <a:off x="5935863" y="996311"/>
          <a:ext cx="3000000" cy="3000000"/>
        </p:xfrm>
        <a:graphic>
          <a:graphicData uri="http://schemas.openxmlformats.org/drawingml/2006/table">
            <a:tbl>
              <a:tblPr>
                <a:noFill/>
                <a:tableStyleId>{C36B672C-9544-4EB3-9085-A0D5D22BFE53}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247" name="Google Shape;4247;p85"/>
          <p:cNvGraphicFramePr/>
          <p:nvPr/>
        </p:nvGraphicFramePr>
        <p:xfrm>
          <a:off x="3342575" y="2130461"/>
          <a:ext cx="3000000" cy="3000000"/>
        </p:xfrm>
        <a:graphic>
          <a:graphicData uri="http://schemas.openxmlformats.org/drawingml/2006/table">
            <a:tbl>
              <a:tblPr>
                <a:noFill/>
                <a:tableStyleId>{C36B672C-9544-4EB3-9085-A0D5D22BFE53}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48" name="Google Shape;4248;p85"/>
          <p:cNvGrpSpPr/>
          <p:nvPr/>
        </p:nvGrpSpPr>
        <p:grpSpPr>
          <a:xfrm>
            <a:off x="4086505" y="2517104"/>
            <a:ext cx="1517436" cy="74460"/>
            <a:chOff x="3980086" y="2804397"/>
            <a:chExt cx="1227600" cy="66900"/>
          </a:xfrm>
        </p:grpSpPr>
        <p:sp>
          <p:nvSpPr>
            <p:cNvPr id="4249" name="Google Shape;4249;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85"/>
          <p:cNvGrpSpPr/>
          <p:nvPr/>
        </p:nvGrpSpPr>
        <p:grpSpPr>
          <a:xfrm>
            <a:off x="4711569" y="2809692"/>
            <a:ext cx="892956" cy="74460"/>
            <a:chOff x="3980086" y="2804397"/>
            <a:chExt cx="1227600" cy="66900"/>
          </a:xfrm>
        </p:grpSpPr>
        <p:sp>
          <p:nvSpPr>
            <p:cNvPr id="4252" name="Google Shape;4252;p8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85"/>
          <p:cNvGrpSpPr/>
          <p:nvPr/>
        </p:nvGrpSpPr>
        <p:grpSpPr>
          <a:xfrm>
            <a:off x="3344661" y="3168575"/>
            <a:ext cx="2363244" cy="1005943"/>
            <a:chOff x="3358415" y="3361302"/>
            <a:chExt cx="2363244" cy="1024695"/>
          </a:xfrm>
        </p:grpSpPr>
        <p:grpSp>
          <p:nvGrpSpPr>
            <p:cNvPr id="4255" name="Google Shape;4255;p85"/>
            <p:cNvGrpSpPr/>
            <p:nvPr/>
          </p:nvGrpSpPr>
          <p:grpSpPr>
            <a:xfrm>
              <a:off x="3358415" y="3361302"/>
              <a:ext cx="441300" cy="1024695"/>
              <a:chOff x="3358415" y="3361302"/>
              <a:chExt cx="441300" cy="1024695"/>
            </a:xfrm>
          </p:grpSpPr>
          <p:sp>
            <p:nvSpPr>
              <p:cNvPr id="4256" name="Google Shape;4256;p8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5"/>
            <p:cNvGrpSpPr/>
            <p:nvPr/>
          </p:nvGrpSpPr>
          <p:grpSpPr>
            <a:xfrm>
              <a:off x="3838901" y="3361302"/>
              <a:ext cx="441300" cy="1024695"/>
              <a:chOff x="3838901" y="3361302"/>
              <a:chExt cx="441300" cy="1024695"/>
            </a:xfrm>
          </p:grpSpPr>
          <p:sp>
            <p:nvSpPr>
              <p:cNvPr id="4263" name="Google Shape;4263;p8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85"/>
            <p:cNvGrpSpPr/>
            <p:nvPr/>
          </p:nvGrpSpPr>
          <p:grpSpPr>
            <a:xfrm>
              <a:off x="4319387" y="3361302"/>
              <a:ext cx="441300" cy="1024695"/>
              <a:chOff x="4319387" y="3361302"/>
              <a:chExt cx="441300" cy="1024695"/>
            </a:xfrm>
          </p:grpSpPr>
          <p:sp>
            <p:nvSpPr>
              <p:cNvPr id="4270" name="Google Shape;4270;p8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85"/>
            <p:cNvGrpSpPr/>
            <p:nvPr/>
          </p:nvGrpSpPr>
          <p:grpSpPr>
            <a:xfrm>
              <a:off x="4799873" y="3361302"/>
              <a:ext cx="441300" cy="1024695"/>
              <a:chOff x="4799873" y="3361302"/>
              <a:chExt cx="441300" cy="1024695"/>
            </a:xfrm>
          </p:grpSpPr>
          <p:sp>
            <p:nvSpPr>
              <p:cNvPr id="4277" name="Google Shape;4277;p8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85"/>
            <p:cNvGrpSpPr/>
            <p:nvPr/>
          </p:nvGrpSpPr>
          <p:grpSpPr>
            <a:xfrm>
              <a:off x="5280360" y="3361302"/>
              <a:ext cx="441300" cy="1024695"/>
              <a:chOff x="5280360" y="3361302"/>
              <a:chExt cx="441300" cy="1024695"/>
            </a:xfrm>
          </p:grpSpPr>
          <p:sp>
            <p:nvSpPr>
              <p:cNvPr id="4284" name="Google Shape;4284;p8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290" name="Google Shape;4290;p85"/>
          <p:cNvGraphicFramePr/>
          <p:nvPr/>
        </p:nvGraphicFramePr>
        <p:xfrm>
          <a:off x="711088" y="2130461"/>
          <a:ext cx="3000000" cy="3000000"/>
        </p:xfrm>
        <a:graphic>
          <a:graphicData uri="http://schemas.openxmlformats.org/drawingml/2006/table">
            <a:tbl>
              <a:tblPr>
                <a:noFill/>
                <a:tableStyleId>{C36B672C-9544-4EB3-9085-A0D5D22BFE53}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291" name="Google Shape;4291;p85"/>
          <p:cNvGrpSpPr/>
          <p:nvPr/>
        </p:nvGrpSpPr>
        <p:grpSpPr>
          <a:xfrm>
            <a:off x="712613" y="3180186"/>
            <a:ext cx="2403614" cy="1005900"/>
            <a:chOff x="726450" y="3372825"/>
            <a:chExt cx="2403614" cy="1005900"/>
          </a:xfrm>
        </p:grpSpPr>
        <p:grpSp>
          <p:nvGrpSpPr>
            <p:cNvPr id="4292" name="Google Shape;4292;p85"/>
            <p:cNvGrpSpPr/>
            <p:nvPr/>
          </p:nvGrpSpPr>
          <p:grpSpPr>
            <a:xfrm>
              <a:off x="726450" y="3696000"/>
              <a:ext cx="2403614" cy="500898"/>
              <a:chOff x="726450" y="3696000"/>
              <a:chExt cx="2403614" cy="500898"/>
            </a:xfrm>
          </p:grpSpPr>
          <p:sp>
            <p:nvSpPr>
              <p:cNvPr id="4293" name="Google Shape;4293;p8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4" name="Google Shape;4294;p8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295" name="Google Shape;4295;p85"/>
            <p:cNvGrpSpPr/>
            <p:nvPr/>
          </p:nvGrpSpPr>
          <p:grpSpPr>
            <a:xfrm>
              <a:off x="1348050" y="3372825"/>
              <a:ext cx="1720425" cy="1005900"/>
              <a:chOff x="1348050" y="3372825"/>
              <a:chExt cx="1720425" cy="1005900"/>
            </a:xfrm>
          </p:grpSpPr>
          <p:sp>
            <p:nvSpPr>
              <p:cNvPr id="4296" name="Google Shape;4296;p8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7" name="Google Shape;4297;p8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8" name="Google Shape;4298;p8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299" name="Google Shape;4299;p8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300" name="Google Shape;4300;p8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301" name="Google Shape;4301;p85"/>
            <p:cNvGrpSpPr/>
            <p:nvPr/>
          </p:nvGrpSpPr>
          <p:grpSpPr>
            <a:xfrm>
              <a:off x="1455707" y="3731058"/>
              <a:ext cx="1491150" cy="417657"/>
              <a:chOff x="1455707" y="3731058"/>
              <a:chExt cx="1491150" cy="417657"/>
            </a:xfrm>
          </p:grpSpPr>
          <p:grpSp>
            <p:nvGrpSpPr>
              <p:cNvPr id="4302" name="Google Shape;4302;p85"/>
              <p:cNvGrpSpPr/>
              <p:nvPr/>
            </p:nvGrpSpPr>
            <p:grpSpPr>
              <a:xfrm>
                <a:off x="1472938" y="3745828"/>
                <a:ext cx="72126" cy="53788"/>
                <a:chOff x="1472938" y="3745828"/>
                <a:chExt cx="72126" cy="53788"/>
              </a:xfrm>
            </p:grpSpPr>
            <p:sp>
              <p:nvSpPr>
                <p:cNvPr id="4303" name="Google Shape;4303;p8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85"/>
              <p:cNvGrpSpPr/>
              <p:nvPr/>
            </p:nvGrpSpPr>
            <p:grpSpPr>
              <a:xfrm>
                <a:off x="1819181" y="4089633"/>
                <a:ext cx="72126" cy="53788"/>
                <a:chOff x="1819181" y="4089633"/>
                <a:chExt cx="72126" cy="53788"/>
              </a:xfrm>
            </p:grpSpPr>
            <p:sp>
              <p:nvSpPr>
                <p:cNvPr id="4306" name="Google Shape;4306;p8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85"/>
              <p:cNvGrpSpPr/>
              <p:nvPr/>
            </p:nvGrpSpPr>
            <p:grpSpPr>
              <a:xfrm>
                <a:off x="1455707" y="4084171"/>
                <a:ext cx="64321" cy="64544"/>
                <a:chOff x="1455707" y="4084171"/>
                <a:chExt cx="64321" cy="64544"/>
              </a:xfrm>
            </p:grpSpPr>
            <p:sp>
              <p:nvSpPr>
                <p:cNvPr id="4309" name="Google Shape;4309;p8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85"/>
              <p:cNvGrpSpPr/>
              <p:nvPr/>
            </p:nvGrpSpPr>
            <p:grpSpPr>
              <a:xfrm>
                <a:off x="1818610" y="3731058"/>
                <a:ext cx="64321" cy="64544"/>
                <a:chOff x="1818610" y="3731058"/>
                <a:chExt cx="64321" cy="64544"/>
              </a:xfrm>
            </p:grpSpPr>
            <p:sp>
              <p:nvSpPr>
                <p:cNvPr id="4312" name="Google Shape;4312;p8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5"/>
              <p:cNvGrpSpPr/>
              <p:nvPr/>
            </p:nvGrpSpPr>
            <p:grpSpPr>
              <a:xfrm>
                <a:off x="2172491" y="4089633"/>
                <a:ext cx="72126" cy="53788"/>
                <a:chOff x="2172491" y="4089633"/>
                <a:chExt cx="72126" cy="53788"/>
              </a:xfrm>
            </p:grpSpPr>
            <p:sp>
              <p:nvSpPr>
                <p:cNvPr id="4315" name="Google Shape;4315;p8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85"/>
              <p:cNvGrpSpPr/>
              <p:nvPr/>
            </p:nvGrpSpPr>
            <p:grpSpPr>
              <a:xfrm>
                <a:off x="2171920" y="3731058"/>
                <a:ext cx="64321" cy="64544"/>
                <a:chOff x="2171920" y="3731058"/>
                <a:chExt cx="64321" cy="64544"/>
              </a:xfrm>
            </p:grpSpPr>
            <p:sp>
              <p:nvSpPr>
                <p:cNvPr id="4318" name="Google Shape;4318;p8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85"/>
              <p:cNvGrpSpPr/>
              <p:nvPr/>
            </p:nvGrpSpPr>
            <p:grpSpPr>
              <a:xfrm>
                <a:off x="2874730" y="3745828"/>
                <a:ext cx="72126" cy="53788"/>
                <a:chOff x="2874730" y="3745828"/>
                <a:chExt cx="72126" cy="53788"/>
              </a:xfrm>
            </p:grpSpPr>
            <p:sp>
              <p:nvSpPr>
                <p:cNvPr id="4321" name="Google Shape;4321;p8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3" name="Google Shape;4323;p85"/>
              <p:cNvGrpSpPr/>
              <p:nvPr/>
            </p:nvGrpSpPr>
            <p:grpSpPr>
              <a:xfrm>
                <a:off x="2878589" y="4081481"/>
                <a:ext cx="64321" cy="64544"/>
                <a:chOff x="2878589" y="4081481"/>
                <a:chExt cx="64321" cy="64544"/>
              </a:xfrm>
            </p:grpSpPr>
            <p:sp>
              <p:nvSpPr>
                <p:cNvPr id="4324" name="Google Shape;4324;p8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85"/>
              <p:cNvGrpSpPr/>
              <p:nvPr/>
            </p:nvGrpSpPr>
            <p:grpSpPr>
              <a:xfrm>
                <a:off x="2525796" y="4089633"/>
                <a:ext cx="72126" cy="53788"/>
                <a:chOff x="2525796" y="4089633"/>
                <a:chExt cx="72126" cy="53788"/>
              </a:xfrm>
            </p:grpSpPr>
            <p:sp>
              <p:nvSpPr>
                <p:cNvPr id="4327" name="Google Shape;4327;p8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85"/>
              <p:cNvGrpSpPr/>
              <p:nvPr/>
            </p:nvGrpSpPr>
            <p:grpSpPr>
              <a:xfrm>
                <a:off x="2525225" y="3731058"/>
                <a:ext cx="64321" cy="64544"/>
                <a:chOff x="2525225" y="3731058"/>
                <a:chExt cx="64321" cy="64544"/>
              </a:xfrm>
            </p:grpSpPr>
            <p:sp>
              <p:nvSpPr>
                <p:cNvPr id="4330" name="Google Shape;4330;p8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5" name="Shape 4335"/>
        <p:cNvGrpSpPr/>
        <p:nvPr/>
      </p:nvGrpSpPr>
      <p:grpSpPr>
        <a:xfrm>
          <a:off x="0" y="0"/>
          <a:ext cx="0" cy="0"/>
          <a:chOff x="0" y="0"/>
          <a:chExt cx="0" cy="0"/>
        </a:xfrm>
      </p:grpSpPr>
      <p:grpSp>
        <p:nvGrpSpPr>
          <p:cNvPr id="4336" name="Google Shape;4336;p86"/>
          <p:cNvGrpSpPr/>
          <p:nvPr/>
        </p:nvGrpSpPr>
        <p:grpSpPr>
          <a:xfrm>
            <a:off x="5780153" y="1859606"/>
            <a:ext cx="671400" cy="674856"/>
            <a:chOff x="5780148" y="1859605"/>
            <a:chExt cx="671400" cy="674856"/>
          </a:xfrm>
        </p:grpSpPr>
        <p:sp>
          <p:nvSpPr>
            <p:cNvPr id="4337" name="Google Shape;4337;p8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1" name="Google Shape;4341;p86"/>
          <p:cNvGrpSpPr/>
          <p:nvPr/>
        </p:nvGrpSpPr>
        <p:grpSpPr>
          <a:xfrm>
            <a:off x="716996" y="971307"/>
            <a:ext cx="845921" cy="690752"/>
            <a:chOff x="732428" y="1198513"/>
            <a:chExt cx="845921" cy="690752"/>
          </a:xfrm>
        </p:grpSpPr>
        <p:grpSp>
          <p:nvGrpSpPr>
            <p:cNvPr id="4342" name="Google Shape;4342;p86"/>
            <p:cNvGrpSpPr/>
            <p:nvPr/>
          </p:nvGrpSpPr>
          <p:grpSpPr>
            <a:xfrm>
              <a:off x="823030" y="1198513"/>
              <a:ext cx="755319" cy="690752"/>
              <a:chOff x="823030" y="1198513"/>
              <a:chExt cx="755319" cy="690752"/>
            </a:xfrm>
          </p:grpSpPr>
          <p:sp>
            <p:nvSpPr>
              <p:cNvPr id="4343" name="Google Shape;4343;p8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86"/>
            <p:cNvGrpSpPr/>
            <p:nvPr/>
          </p:nvGrpSpPr>
          <p:grpSpPr>
            <a:xfrm>
              <a:off x="732428" y="1239937"/>
              <a:ext cx="739912" cy="607886"/>
              <a:chOff x="732428" y="1239937"/>
              <a:chExt cx="739912" cy="607886"/>
            </a:xfrm>
          </p:grpSpPr>
          <p:sp>
            <p:nvSpPr>
              <p:cNvPr id="4346" name="Google Shape;4346;p8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86"/>
            <p:cNvGrpSpPr/>
            <p:nvPr/>
          </p:nvGrpSpPr>
          <p:grpSpPr>
            <a:xfrm>
              <a:off x="732428" y="1277018"/>
              <a:ext cx="702832" cy="533758"/>
              <a:chOff x="732428" y="1277018"/>
              <a:chExt cx="702832" cy="533758"/>
            </a:xfrm>
          </p:grpSpPr>
          <p:sp>
            <p:nvSpPr>
              <p:cNvPr id="4349" name="Google Shape;4349;p8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86"/>
            <p:cNvGrpSpPr/>
            <p:nvPr/>
          </p:nvGrpSpPr>
          <p:grpSpPr>
            <a:xfrm>
              <a:off x="931170" y="1306653"/>
              <a:ext cx="647179" cy="474455"/>
              <a:chOff x="931170" y="1306653"/>
              <a:chExt cx="647179" cy="474455"/>
            </a:xfrm>
          </p:grpSpPr>
          <p:sp>
            <p:nvSpPr>
              <p:cNvPr id="4352" name="Google Shape;4352;p8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4" name="Google Shape;4354;p8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86"/>
          <p:cNvGrpSpPr/>
          <p:nvPr/>
        </p:nvGrpSpPr>
        <p:grpSpPr>
          <a:xfrm>
            <a:off x="3948605" y="971313"/>
            <a:ext cx="634656" cy="699982"/>
            <a:chOff x="5985650" y="2860025"/>
            <a:chExt cx="1396075" cy="1539775"/>
          </a:xfrm>
        </p:grpSpPr>
        <p:sp>
          <p:nvSpPr>
            <p:cNvPr id="4356" name="Google Shape;4356;p8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8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8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8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86"/>
          <p:cNvGrpSpPr/>
          <p:nvPr/>
        </p:nvGrpSpPr>
        <p:grpSpPr>
          <a:xfrm>
            <a:off x="4704254" y="971307"/>
            <a:ext cx="725845" cy="699975"/>
            <a:chOff x="4249973" y="1201875"/>
            <a:chExt cx="1958568" cy="1888762"/>
          </a:xfrm>
        </p:grpSpPr>
        <p:sp>
          <p:nvSpPr>
            <p:cNvPr id="4389" name="Google Shape;4389;p8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0" name="Google Shape;4390;p86"/>
            <p:cNvGrpSpPr/>
            <p:nvPr/>
          </p:nvGrpSpPr>
          <p:grpSpPr>
            <a:xfrm>
              <a:off x="5853086" y="1789142"/>
              <a:ext cx="355454" cy="1048099"/>
              <a:chOff x="5576108" y="2016725"/>
              <a:chExt cx="565200" cy="1666560"/>
            </a:xfrm>
          </p:grpSpPr>
          <p:sp>
            <p:nvSpPr>
              <p:cNvPr id="4391" name="Google Shape;4391;p8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2" name="Google Shape;4392;p8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86"/>
            <p:cNvGrpSpPr/>
            <p:nvPr/>
          </p:nvGrpSpPr>
          <p:grpSpPr>
            <a:xfrm>
              <a:off x="4869455" y="2691676"/>
              <a:ext cx="1013897" cy="398961"/>
              <a:chOff x="4012057" y="3451825"/>
              <a:chExt cx="1612175" cy="634379"/>
            </a:xfrm>
          </p:grpSpPr>
          <p:sp>
            <p:nvSpPr>
              <p:cNvPr id="4394" name="Google Shape;4394;p8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5" name="Google Shape;4395;p8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86"/>
            <p:cNvGrpSpPr/>
            <p:nvPr/>
          </p:nvGrpSpPr>
          <p:grpSpPr>
            <a:xfrm>
              <a:off x="4276937" y="2155961"/>
              <a:ext cx="651965" cy="891358"/>
              <a:chOff x="3069908" y="2599997"/>
              <a:chExt cx="1036675" cy="1417328"/>
            </a:xfrm>
          </p:grpSpPr>
          <p:sp>
            <p:nvSpPr>
              <p:cNvPr id="4397" name="Google Shape;4397;p8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398" name="Google Shape;4398;p8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86"/>
            <p:cNvGrpSpPr/>
            <p:nvPr/>
          </p:nvGrpSpPr>
          <p:grpSpPr>
            <a:xfrm>
              <a:off x="5054918" y="1201875"/>
              <a:ext cx="999548" cy="602711"/>
              <a:chOff x="4306958" y="1082925"/>
              <a:chExt cx="1589359" cy="958358"/>
            </a:xfrm>
          </p:grpSpPr>
          <p:sp>
            <p:nvSpPr>
              <p:cNvPr id="4400" name="Google Shape;4400;p8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1" name="Google Shape;4401;p8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86"/>
            <p:cNvGrpSpPr/>
            <p:nvPr/>
          </p:nvGrpSpPr>
          <p:grpSpPr>
            <a:xfrm>
              <a:off x="4249973" y="1303451"/>
              <a:ext cx="799317" cy="841334"/>
              <a:chOff x="3027033" y="1244439"/>
              <a:chExt cx="1270977" cy="1337786"/>
            </a:xfrm>
          </p:grpSpPr>
          <p:sp>
            <p:nvSpPr>
              <p:cNvPr id="4403" name="Google Shape;4403;p8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404" name="Google Shape;4404;p8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5" name="Google Shape;4405;p86"/>
          <p:cNvGrpSpPr/>
          <p:nvPr/>
        </p:nvGrpSpPr>
        <p:grpSpPr>
          <a:xfrm>
            <a:off x="4057119" y="1858087"/>
            <a:ext cx="750769" cy="683784"/>
            <a:chOff x="4204684" y="2104422"/>
            <a:chExt cx="699822" cy="637382"/>
          </a:xfrm>
        </p:grpSpPr>
        <p:grpSp>
          <p:nvGrpSpPr>
            <p:cNvPr id="4406" name="Google Shape;4406;p86"/>
            <p:cNvGrpSpPr/>
            <p:nvPr/>
          </p:nvGrpSpPr>
          <p:grpSpPr>
            <a:xfrm>
              <a:off x="4204684" y="2430067"/>
              <a:ext cx="342957" cy="311738"/>
              <a:chOff x="4204684" y="2430067"/>
              <a:chExt cx="342957" cy="311738"/>
            </a:xfrm>
          </p:grpSpPr>
          <p:sp>
            <p:nvSpPr>
              <p:cNvPr id="4407" name="Google Shape;4407;p8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6"/>
            <p:cNvGrpSpPr/>
            <p:nvPr/>
          </p:nvGrpSpPr>
          <p:grpSpPr>
            <a:xfrm>
              <a:off x="4561586" y="2430067"/>
              <a:ext cx="342920" cy="311738"/>
              <a:chOff x="4561586" y="2430067"/>
              <a:chExt cx="342920" cy="311738"/>
            </a:xfrm>
          </p:grpSpPr>
          <p:sp>
            <p:nvSpPr>
              <p:cNvPr id="4410" name="Google Shape;4410;p8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6"/>
            <p:cNvGrpSpPr/>
            <p:nvPr/>
          </p:nvGrpSpPr>
          <p:grpSpPr>
            <a:xfrm>
              <a:off x="4561586" y="2104422"/>
              <a:ext cx="342920" cy="311738"/>
              <a:chOff x="4561586" y="2104422"/>
              <a:chExt cx="342920" cy="311738"/>
            </a:xfrm>
          </p:grpSpPr>
          <p:sp>
            <p:nvSpPr>
              <p:cNvPr id="4413" name="Google Shape;4413;p8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6"/>
            <p:cNvGrpSpPr/>
            <p:nvPr/>
          </p:nvGrpSpPr>
          <p:grpSpPr>
            <a:xfrm>
              <a:off x="4204684" y="2104422"/>
              <a:ext cx="342957" cy="311664"/>
              <a:chOff x="4204684" y="2104422"/>
              <a:chExt cx="342957" cy="311664"/>
            </a:xfrm>
          </p:grpSpPr>
          <p:sp>
            <p:nvSpPr>
              <p:cNvPr id="4416" name="Google Shape;4416;p8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8" name="Google Shape;4418;p86"/>
          <p:cNvGrpSpPr/>
          <p:nvPr/>
        </p:nvGrpSpPr>
        <p:grpSpPr>
          <a:xfrm>
            <a:off x="5521552" y="971301"/>
            <a:ext cx="660591" cy="688867"/>
            <a:chOff x="5830645" y="1267368"/>
            <a:chExt cx="530340" cy="553040"/>
          </a:xfrm>
        </p:grpSpPr>
        <p:sp>
          <p:nvSpPr>
            <p:cNvPr id="4419" name="Google Shape;4419;p8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86"/>
            <p:cNvGrpSpPr/>
            <p:nvPr/>
          </p:nvGrpSpPr>
          <p:grpSpPr>
            <a:xfrm>
              <a:off x="5830645" y="1267368"/>
              <a:ext cx="259743" cy="269909"/>
              <a:chOff x="5830645" y="1267368"/>
              <a:chExt cx="259743" cy="269909"/>
            </a:xfrm>
          </p:grpSpPr>
          <p:sp>
            <p:nvSpPr>
              <p:cNvPr id="4421" name="Google Shape;4421;p8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86"/>
            <p:cNvGrpSpPr/>
            <p:nvPr/>
          </p:nvGrpSpPr>
          <p:grpSpPr>
            <a:xfrm>
              <a:off x="6101293" y="1267368"/>
              <a:ext cx="259692" cy="269909"/>
              <a:chOff x="6101293" y="1267368"/>
              <a:chExt cx="259692" cy="269909"/>
            </a:xfrm>
          </p:grpSpPr>
          <p:sp>
            <p:nvSpPr>
              <p:cNvPr id="4424" name="Google Shape;4424;p8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6"/>
            <p:cNvGrpSpPr/>
            <p:nvPr/>
          </p:nvGrpSpPr>
          <p:grpSpPr>
            <a:xfrm>
              <a:off x="5830645" y="1550500"/>
              <a:ext cx="259692" cy="269909"/>
              <a:chOff x="5830645" y="1550500"/>
              <a:chExt cx="259692" cy="269909"/>
            </a:xfrm>
          </p:grpSpPr>
          <p:sp>
            <p:nvSpPr>
              <p:cNvPr id="4427" name="Google Shape;4427;p8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86"/>
            <p:cNvGrpSpPr/>
            <p:nvPr/>
          </p:nvGrpSpPr>
          <p:grpSpPr>
            <a:xfrm>
              <a:off x="6101293" y="1550500"/>
              <a:ext cx="259692" cy="269909"/>
              <a:chOff x="6101293" y="1550500"/>
              <a:chExt cx="259692" cy="269909"/>
            </a:xfrm>
          </p:grpSpPr>
          <p:sp>
            <p:nvSpPr>
              <p:cNvPr id="4430" name="Google Shape;4430;p8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2" name="Google Shape;4432;p86"/>
          <p:cNvGrpSpPr/>
          <p:nvPr/>
        </p:nvGrpSpPr>
        <p:grpSpPr>
          <a:xfrm>
            <a:off x="723705" y="1861761"/>
            <a:ext cx="697154" cy="679574"/>
            <a:chOff x="2679875" y="2361475"/>
            <a:chExt cx="780425" cy="760575"/>
          </a:xfrm>
        </p:grpSpPr>
        <p:sp>
          <p:nvSpPr>
            <p:cNvPr id="4433" name="Google Shape;4433;p8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86"/>
          <p:cNvGrpSpPr/>
          <p:nvPr/>
        </p:nvGrpSpPr>
        <p:grpSpPr>
          <a:xfrm>
            <a:off x="3122864" y="971353"/>
            <a:ext cx="735829" cy="684547"/>
            <a:chOff x="3351965" y="1148808"/>
            <a:chExt cx="750770" cy="698375"/>
          </a:xfrm>
        </p:grpSpPr>
        <p:grpSp>
          <p:nvGrpSpPr>
            <p:cNvPr id="4440" name="Google Shape;4440;p86"/>
            <p:cNvGrpSpPr/>
            <p:nvPr/>
          </p:nvGrpSpPr>
          <p:grpSpPr>
            <a:xfrm>
              <a:off x="3586796" y="1148808"/>
              <a:ext cx="294857" cy="286830"/>
              <a:chOff x="3750225" y="1774000"/>
              <a:chExt cx="149575" cy="145525"/>
            </a:xfrm>
          </p:grpSpPr>
          <p:sp>
            <p:nvSpPr>
              <p:cNvPr id="4441" name="Google Shape;4441;p8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86"/>
            <p:cNvGrpSpPr/>
            <p:nvPr/>
          </p:nvGrpSpPr>
          <p:grpSpPr>
            <a:xfrm>
              <a:off x="3779245" y="1375768"/>
              <a:ext cx="323490" cy="286978"/>
              <a:chOff x="3847850" y="1889150"/>
              <a:chExt cx="164100" cy="145600"/>
            </a:xfrm>
          </p:grpSpPr>
          <p:sp>
            <p:nvSpPr>
              <p:cNvPr id="4444" name="Google Shape;4444;p8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8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86"/>
            <p:cNvGrpSpPr/>
            <p:nvPr/>
          </p:nvGrpSpPr>
          <p:grpSpPr>
            <a:xfrm>
              <a:off x="3351965" y="1330435"/>
              <a:ext cx="295449" cy="285401"/>
              <a:chOff x="3631100" y="1866150"/>
              <a:chExt cx="149875" cy="144800"/>
            </a:xfrm>
          </p:grpSpPr>
          <p:sp>
            <p:nvSpPr>
              <p:cNvPr id="4447" name="Google Shape;4447;p8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86"/>
            <p:cNvGrpSpPr/>
            <p:nvPr/>
          </p:nvGrpSpPr>
          <p:grpSpPr>
            <a:xfrm>
              <a:off x="3548208" y="1560352"/>
              <a:ext cx="294808" cy="286830"/>
              <a:chOff x="3730650" y="1982800"/>
              <a:chExt cx="149550" cy="145525"/>
            </a:xfrm>
          </p:grpSpPr>
          <p:sp>
            <p:nvSpPr>
              <p:cNvPr id="4450" name="Google Shape;4450;p8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2" name="Google Shape;4452;p86"/>
          <p:cNvGrpSpPr/>
          <p:nvPr/>
        </p:nvGrpSpPr>
        <p:grpSpPr>
          <a:xfrm>
            <a:off x="7624517" y="971307"/>
            <a:ext cx="804565" cy="677795"/>
            <a:chOff x="7636443" y="1204988"/>
            <a:chExt cx="804565" cy="677795"/>
          </a:xfrm>
        </p:grpSpPr>
        <p:grpSp>
          <p:nvGrpSpPr>
            <p:cNvPr id="4453" name="Google Shape;4453;p86"/>
            <p:cNvGrpSpPr/>
            <p:nvPr/>
          </p:nvGrpSpPr>
          <p:grpSpPr>
            <a:xfrm>
              <a:off x="7636443" y="1509705"/>
              <a:ext cx="804565" cy="373078"/>
              <a:chOff x="7636443" y="1509705"/>
              <a:chExt cx="804565" cy="373078"/>
            </a:xfrm>
          </p:grpSpPr>
          <p:sp>
            <p:nvSpPr>
              <p:cNvPr id="4454" name="Google Shape;4454;p8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86"/>
            <p:cNvGrpSpPr/>
            <p:nvPr/>
          </p:nvGrpSpPr>
          <p:grpSpPr>
            <a:xfrm>
              <a:off x="7636443" y="1408133"/>
              <a:ext cx="804565" cy="373078"/>
              <a:chOff x="7636443" y="1408133"/>
              <a:chExt cx="804565" cy="373078"/>
            </a:xfrm>
          </p:grpSpPr>
          <p:sp>
            <p:nvSpPr>
              <p:cNvPr id="4457" name="Google Shape;4457;p8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86"/>
            <p:cNvGrpSpPr/>
            <p:nvPr/>
          </p:nvGrpSpPr>
          <p:grpSpPr>
            <a:xfrm>
              <a:off x="7636443" y="1306560"/>
              <a:ext cx="804565" cy="373078"/>
              <a:chOff x="7636443" y="1306560"/>
              <a:chExt cx="804565" cy="373078"/>
            </a:xfrm>
          </p:grpSpPr>
          <p:sp>
            <p:nvSpPr>
              <p:cNvPr id="4460" name="Google Shape;4460;p8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6"/>
            <p:cNvGrpSpPr/>
            <p:nvPr/>
          </p:nvGrpSpPr>
          <p:grpSpPr>
            <a:xfrm>
              <a:off x="7636443" y="1204988"/>
              <a:ext cx="804565" cy="373078"/>
              <a:chOff x="7636443" y="1204988"/>
              <a:chExt cx="804565" cy="373078"/>
            </a:xfrm>
          </p:grpSpPr>
          <p:sp>
            <p:nvSpPr>
              <p:cNvPr id="4463" name="Google Shape;4463;p8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5" name="Google Shape;4465;p86"/>
          <p:cNvGrpSpPr/>
          <p:nvPr/>
        </p:nvGrpSpPr>
        <p:grpSpPr>
          <a:xfrm>
            <a:off x="4963363" y="1878721"/>
            <a:ext cx="661339" cy="661188"/>
            <a:chOff x="3990000" y="975400"/>
            <a:chExt cx="3934200" cy="3933300"/>
          </a:xfrm>
        </p:grpSpPr>
        <p:sp>
          <p:nvSpPr>
            <p:cNvPr id="4466" name="Google Shape;4466;p8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6"/>
          <p:cNvGrpSpPr/>
          <p:nvPr/>
        </p:nvGrpSpPr>
        <p:grpSpPr>
          <a:xfrm>
            <a:off x="6607011" y="1857359"/>
            <a:ext cx="868881" cy="684241"/>
            <a:chOff x="6598259" y="2078634"/>
            <a:chExt cx="868881" cy="684241"/>
          </a:xfrm>
        </p:grpSpPr>
        <p:sp>
          <p:nvSpPr>
            <p:cNvPr id="4471" name="Google Shape;4471;p8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7" name="Google Shape;4477;p86"/>
            <p:cNvGrpSpPr/>
            <p:nvPr/>
          </p:nvGrpSpPr>
          <p:grpSpPr>
            <a:xfrm>
              <a:off x="6808175" y="2078634"/>
              <a:ext cx="452229" cy="684241"/>
              <a:chOff x="6808175" y="2078634"/>
              <a:chExt cx="452229" cy="684241"/>
            </a:xfrm>
          </p:grpSpPr>
          <p:sp>
            <p:nvSpPr>
              <p:cNvPr id="4478" name="Google Shape;4478;p8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4" name="Google Shape;4484;p86"/>
              <p:cNvGrpSpPr/>
              <p:nvPr/>
            </p:nvGrpSpPr>
            <p:grpSpPr>
              <a:xfrm>
                <a:off x="6821586" y="2078634"/>
                <a:ext cx="426871" cy="684241"/>
                <a:chOff x="6821586" y="2078634"/>
                <a:chExt cx="426871" cy="684241"/>
              </a:xfrm>
            </p:grpSpPr>
            <p:grpSp>
              <p:nvGrpSpPr>
                <p:cNvPr id="4485" name="Google Shape;4485;p86"/>
                <p:cNvGrpSpPr/>
                <p:nvPr/>
              </p:nvGrpSpPr>
              <p:grpSpPr>
                <a:xfrm>
                  <a:off x="6821586" y="2078634"/>
                  <a:ext cx="426871" cy="684241"/>
                  <a:chOff x="6821586" y="2078634"/>
                  <a:chExt cx="426871" cy="684241"/>
                </a:xfrm>
              </p:grpSpPr>
              <p:sp>
                <p:nvSpPr>
                  <p:cNvPr id="4486" name="Google Shape;4486;p8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5" name="Google Shape;4505;p8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8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1" name="Google Shape;4511;p86"/>
          <p:cNvGrpSpPr/>
          <p:nvPr/>
        </p:nvGrpSpPr>
        <p:grpSpPr>
          <a:xfrm>
            <a:off x="716994" y="3531369"/>
            <a:ext cx="1340789" cy="640830"/>
            <a:chOff x="238125" y="1151100"/>
            <a:chExt cx="7139450" cy="3412300"/>
          </a:xfrm>
        </p:grpSpPr>
        <p:sp>
          <p:nvSpPr>
            <p:cNvPr id="4512" name="Google Shape;4512;p8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86"/>
          <p:cNvGrpSpPr/>
          <p:nvPr/>
        </p:nvGrpSpPr>
        <p:grpSpPr>
          <a:xfrm>
            <a:off x="5584217" y="2734650"/>
            <a:ext cx="985357" cy="585764"/>
            <a:chOff x="5145061" y="2881789"/>
            <a:chExt cx="1107641" cy="658458"/>
          </a:xfrm>
        </p:grpSpPr>
        <p:grpSp>
          <p:nvGrpSpPr>
            <p:cNvPr id="4525" name="Google Shape;4525;p86"/>
            <p:cNvGrpSpPr/>
            <p:nvPr/>
          </p:nvGrpSpPr>
          <p:grpSpPr>
            <a:xfrm>
              <a:off x="5722989" y="3244587"/>
              <a:ext cx="529713" cy="295659"/>
              <a:chOff x="5722989" y="3244587"/>
              <a:chExt cx="529713" cy="295659"/>
            </a:xfrm>
          </p:grpSpPr>
          <p:sp>
            <p:nvSpPr>
              <p:cNvPr id="4526" name="Google Shape;4526;p8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27" name="Google Shape;4527;p8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28" name="Google Shape;4528;p86"/>
            <p:cNvGrpSpPr/>
            <p:nvPr/>
          </p:nvGrpSpPr>
          <p:grpSpPr>
            <a:xfrm>
              <a:off x="5145061" y="3244587"/>
              <a:ext cx="536807" cy="295659"/>
              <a:chOff x="5145061" y="3244587"/>
              <a:chExt cx="536807" cy="295659"/>
            </a:xfrm>
          </p:grpSpPr>
          <p:sp>
            <p:nvSpPr>
              <p:cNvPr id="4529" name="Google Shape;4529;p8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0" name="Google Shape;4530;p8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1" name="Google Shape;4531;p86"/>
            <p:cNvGrpSpPr/>
            <p:nvPr/>
          </p:nvGrpSpPr>
          <p:grpSpPr>
            <a:xfrm>
              <a:off x="5341327" y="2898245"/>
              <a:ext cx="532309" cy="614891"/>
              <a:chOff x="5341327" y="2898245"/>
              <a:chExt cx="532309" cy="614891"/>
            </a:xfrm>
          </p:grpSpPr>
          <p:sp>
            <p:nvSpPr>
              <p:cNvPr id="4532" name="Google Shape;4532;p8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3" name="Google Shape;4533;p8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534" name="Google Shape;4534;p86"/>
            <p:cNvGrpSpPr/>
            <p:nvPr/>
          </p:nvGrpSpPr>
          <p:grpSpPr>
            <a:xfrm>
              <a:off x="5532290" y="2881789"/>
              <a:ext cx="620516" cy="305456"/>
              <a:chOff x="5532290" y="2881789"/>
              <a:chExt cx="620516" cy="305456"/>
            </a:xfrm>
          </p:grpSpPr>
          <p:sp>
            <p:nvSpPr>
              <p:cNvPr id="4535" name="Google Shape;4535;p8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36" name="Google Shape;4536;p8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537" name="Google Shape;4537;p86"/>
          <p:cNvGrpSpPr/>
          <p:nvPr/>
        </p:nvGrpSpPr>
        <p:grpSpPr>
          <a:xfrm>
            <a:off x="8163140" y="3526708"/>
            <a:ext cx="269068" cy="645491"/>
            <a:chOff x="7026852" y="3311869"/>
            <a:chExt cx="434331" cy="1041954"/>
          </a:xfrm>
        </p:grpSpPr>
        <p:sp>
          <p:nvSpPr>
            <p:cNvPr id="4538" name="Google Shape;4538;p8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86"/>
          <p:cNvGrpSpPr/>
          <p:nvPr/>
        </p:nvGrpSpPr>
        <p:grpSpPr>
          <a:xfrm>
            <a:off x="6179721" y="3565945"/>
            <a:ext cx="293882" cy="293836"/>
            <a:chOff x="4873519" y="3311869"/>
            <a:chExt cx="499374" cy="499296"/>
          </a:xfrm>
        </p:grpSpPr>
        <p:sp>
          <p:nvSpPr>
            <p:cNvPr id="4542" name="Google Shape;4542;p8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86"/>
          <p:cNvGrpSpPr/>
          <p:nvPr/>
        </p:nvGrpSpPr>
        <p:grpSpPr>
          <a:xfrm>
            <a:off x="6179721" y="3878317"/>
            <a:ext cx="293882" cy="293882"/>
            <a:chOff x="4873519" y="3875839"/>
            <a:chExt cx="499374" cy="499374"/>
          </a:xfrm>
        </p:grpSpPr>
        <p:sp>
          <p:nvSpPr>
            <p:cNvPr id="4545" name="Google Shape;4545;p8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6"/>
          <p:cNvGrpSpPr/>
          <p:nvPr/>
        </p:nvGrpSpPr>
        <p:grpSpPr>
          <a:xfrm>
            <a:off x="2410248" y="1850269"/>
            <a:ext cx="698104" cy="698208"/>
            <a:chOff x="2565073" y="2075876"/>
            <a:chExt cx="672482" cy="672518"/>
          </a:xfrm>
        </p:grpSpPr>
        <p:sp>
          <p:nvSpPr>
            <p:cNvPr id="4548" name="Google Shape;4548;p8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8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86"/>
          <p:cNvGrpSpPr/>
          <p:nvPr/>
        </p:nvGrpSpPr>
        <p:grpSpPr>
          <a:xfrm>
            <a:off x="5633660" y="3534870"/>
            <a:ext cx="438354" cy="637329"/>
            <a:chOff x="1697726" y="3244179"/>
            <a:chExt cx="788124" cy="1146069"/>
          </a:xfrm>
        </p:grpSpPr>
        <p:sp>
          <p:nvSpPr>
            <p:cNvPr id="4555" name="Google Shape;4555;p8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7" name="Google Shape;4557;p8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8" name="Google Shape;4558;p86"/>
          <p:cNvGrpSpPr/>
          <p:nvPr/>
        </p:nvGrpSpPr>
        <p:grpSpPr>
          <a:xfrm>
            <a:off x="7634874" y="1863232"/>
            <a:ext cx="799565" cy="670282"/>
            <a:chOff x="7617850" y="2063282"/>
            <a:chExt cx="799565" cy="670282"/>
          </a:xfrm>
        </p:grpSpPr>
        <p:cxnSp>
          <p:nvCxnSpPr>
            <p:cNvPr id="4559" name="Google Shape;4559;p8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0" name="Google Shape;4560;p8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1" name="Google Shape;4561;p8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2" name="Google Shape;4562;p8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563" name="Google Shape;4563;p8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564" name="Google Shape;4564;p8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565" name="Google Shape;4565;p86"/>
            <p:cNvGrpSpPr/>
            <p:nvPr/>
          </p:nvGrpSpPr>
          <p:grpSpPr>
            <a:xfrm>
              <a:off x="7734309" y="2063282"/>
              <a:ext cx="570957" cy="620095"/>
              <a:chOff x="7734309" y="2063282"/>
              <a:chExt cx="570957" cy="620095"/>
            </a:xfrm>
          </p:grpSpPr>
          <p:grpSp>
            <p:nvGrpSpPr>
              <p:cNvPr id="4566" name="Google Shape;4566;p86"/>
              <p:cNvGrpSpPr/>
              <p:nvPr/>
            </p:nvGrpSpPr>
            <p:grpSpPr>
              <a:xfrm>
                <a:off x="8031573" y="2063282"/>
                <a:ext cx="273693" cy="620095"/>
                <a:chOff x="8031573" y="2063282"/>
                <a:chExt cx="273693" cy="620095"/>
              </a:xfrm>
            </p:grpSpPr>
            <p:sp>
              <p:nvSpPr>
                <p:cNvPr id="4567" name="Google Shape;4567;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6"/>
              <p:cNvGrpSpPr/>
              <p:nvPr/>
            </p:nvGrpSpPr>
            <p:grpSpPr>
              <a:xfrm flipH="1">
                <a:off x="7734309" y="2063282"/>
                <a:ext cx="273693" cy="620095"/>
                <a:chOff x="8031573" y="2063282"/>
                <a:chExt cx="273693" cy="620095"/>
              </a:xfrm>
            </p:grpSpPr>
            <p:sp>
              <p:nvSpPr>
                <p:cNvPr id="4572" name="Google Shape;4572;p8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6" name="Google Shape;4576;p8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8" name="Google Shape;4578;p86"/>
          <p:cNvGrpSpPr/>
          <p:nvPr/>
        </p:nvGrpSpPr>
        <p:grpSpPr>
          <a:xfrm>
            <a:off x="7821480" y="2716716"/>
            <a:ext cx="602567" cy="601884"/>
            <a:chOff x="1186975" y="238125"/>
            <a:chExt cx="5244275" cy="5238325"/>
          </a:xfrm>
        </p:grpSpPr>
        <p:sp>
          <p:nvSpPr>
            <p:cNvPr id="4579" name="Google Shape;4579;p8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6"/>
          <p:cNvGrpSpPr/>
          <p:nvPr/>
        </p:nvGrpSpPr>
        <p:grpSpPr>
          <a:xfrm>
            <a:off x="3264218" y="1856199"/>
            <a:ext cx="651848" cy="687338"/>
            <a:chOff x="3400515" y="2056248"/>
            <a:chExt cx="698134" cy="735987"/>
          </a:xfrm>
        </p:grpSpPr>
        <p:grpSp>
          <p:nvGrpSpPr>
            <p:cNvPr id="4584" name="Google Shape;4584;p86"/>
            <p:cNvGrpSpPr/>
            <p:nvPr/>
          </p:nvGrpSpPr>
          <p:grpSpPr>
            <a:xfrm>
              <a:off x="3400515" y="2283913"/>
              <a:ext cx="312919" cy="219900"/>
              <a:chOff x="3400515" y="2283913"/>
              <a:chExt cx="312919" cy="219900"/>
            </a:xfrm>
          </p:grpSpPr>
          <p:sp>
            <p:nvSpPr>
              <p:cNvPr id="4585" name="Google Shape;4585;p8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6" name="Google Shape;4586;p8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587" name="Google Shape;4587;p86"/>
            <p:cNvGrpSpPr/>
            <p:nvPr/>
          </p:nvGrpSpPr>
          <p:grpSpPr>
            <a:xfrm>
              <a:off x="3547823" y="2461089"/>
              <a:ext cx="219900" cy="331146"/>
              <a:chOff x="3547823" y="2461089"/>
              <a:chExt cx="219900" cy="331146"/>
            </a:xfrm>
          </p:grpSpPr>
          <p:sp>
            <p:nvSpPr>
              <p:cNvPr id="4588" name="Google Shape;4588;p8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89" name="Google Shape;4589;p8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590" name="Google Shape;4590;p86"/>
            <p:cNvGrpSpPr/>
            <p:nvPr/>
          </p:nvGrpSpPr>
          <p:grpSpPr>
            <a:xfrm>
              <a:off x="3734138" y="2461089"/>
              <a:ext cx="219900" cy="331146"/>
              <a:chOff x="3734138" y="2461089"/>
              <a:chExt cx="219900" cy="331146"/>
            </a:xfrm>
          </p:grpSpPr>
          <p:sp>
            <p:nvSpPr>
              <p:cNvPr id="4591" name="Google Shape;4591;p8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2" name="Google Shape;4592;p8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593" name="Google Shape;4593;p86"/>
            <p:cNvGrpSpPr/>
            <p:nvPr/>
          </p:nvGrpSpPr>
          <p:grpSpPr>
            <a:xfrm>
              <a:off x="3787560" y="2281742"/>
              <a:ext cx="311089" cy="219900"/>
              <a:chOff x="3787560" y="2281742"/>
              <a:chExt cx="311089" cy="219900"/>
            </a:xfrm>
          </p:grpSpPr>
          <p:sp>
            <p:nvSpPr>
              <p:cNvPr id="4594" name="Google Shape;4594;p8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595" name="Google Shape;4595;p8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596" name="Google Shape;4596;p86"/>
            <p:cNvGrpSpPr/>
            <p:nvPr/>
          </p:nvGrpSpPr>
          <p:grpSpPr>
            <a:xfrm>
              <a:off x="3637290" y="2056248"/>
              <a:ext cx="219900" cy="330736"/>
              <a:chOff x="3637290" y="2056248"/>
              <a:chExt cx="219900" cy="330736"/>
            </a:xfrm>
          </p:grpSpPr>
          <p:sp>
            <p:nvSpPr>
              <p:cNvPr id="4597" name="Google Shape;4597;p8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598" name="Google Shape;4598;p8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99" name="Google Shape;4599;p86"/>
          <p:cNvGrpSpPr/>
          <p:nvPr/>
        </p:nvGrpSpPr>
        <p:grpSpPr>
          <a:xfrm>
            <a:off x="2555923" y="2726206"/>
            <a:ext cx="1268144" cy="592394"/>
            <a:chOff x="238125" y="1188750"/>
            <a:chExt cx="7140450" cy="3335550"/>
          </a:xfrm>
        </p:grpSpPr>
        <p:sp>
          <p:nvSpPr>
            <p:cNvPr id="4600" name="Google Shape;4600;p8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8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6"/>
          <p:cNvGrpSpPr/>
          <p:nvPr/>
        </p:nvGrpSpPr>
        <p:grpSpPr>
          <a:xfrm>
            <a:off x="6663824" y="2728360"/>
            <a:ext cx="1053944" cy="590147"/>
            <a:chOff x="238125" y="1335475"/>
            <a:chExt cx="5418735" cy="3034175"/>
          </a:xfrm>
        </p:grpSpPr>
        <p:sp>
          <p:nvSpPr>
            <p:cNvPr id="4606" name="Google Shape;4606;p8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86"/>
          <p:cNvGrpSpPr/>
          <p:nvPr/>
        </p:nvGrpSpPr>
        <p:grpSpPr>
          <a:xfrm>
            <a:off x="4094633" y="3533260"/>
            <a:ext cx="1268207" cy="638939"/>
            <a:chOff x="3967651" y="3645904"/>
            <a:chExt cx="1479304" cy="745292"/>
          </a:xfrm>
        </p:grpSpPr>
        <p:grpSp>
          <p:nvGrpSpPr>
            <p:cNvPr id="4610" name="Google Shape;4610;p86"/>
            <p:cNvGrpSpPr/>
            <p:nvPr/>
          </p:nvGrpSpPr>
          <p:grpSpPr>
            <a:xfrm>
              <a:off x="3967651" y="4009026"/>
              <a:ext cx="1479304" cy="382170"/>
              <a:chOff x="3967651" y="4009026"/>
              <a:chExt cx="1479304" cy="382170"/>
            </a:xfrm>
          </p:grpSpPr>
          <p:grpSp>
            <p:nvGrpSpPr>
              <p:cNvPr id="4611" name="Google Shape;4611;p86"/>
              <p:cNvGrpSpPr/>
              <p:nvPr/>
            </p:nvGrpSpPr>
            <p:grpSpPr>
              <a:xfrm>
                <a:off x="4892216" y="4195630"/>
                <a:ext cx="554739" cy="195566"/>
                <a:chOff x="3604375" y="4892160"/>
                <a:chExt cx="1651500" cy="582215"/>
              </a:xfrm>
            </p:grpSpPr>
            <p:sp>
              <p:nvSpPr>
                <p:cNvPr id="4612" name="Google Shape;4612;p8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86"/>
              <p:cNvGrpSpPr/>
              <p:nvPr/>
            </p:nvGrpSpPr>
            <p:grpSpPr>
              <a:xfrm>
                <a:off x="3967651" y="4146303"/>
                <a:ext cx="579402" cy="244893"/>
                <a:chOff x="851875" y="4745310"/>
                <a:chExt cx="1724925" cy="729065"/>
              </a:xfrm>
            </p:grpSpPr>
            <p:sp>
              <p:nvSpPr>
                <p:cNvPr id="4615" name="Google Shape;4615;p8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86"/>
              <p:cNvGrpSpPr/>
              <p:nvPr/>
            </p:nvGrpSpPr>
            <p:grpSpPr>
              <a:xfrm>
                <a:off x="4460753" y="4009026"/>
                <a:ext cx="493110" cy="382170"/>
                <a:chOff x="2319875" y="4336625"/>
                <a:chExt cx="1468025" cy="1137750"/>
              </a:xfrm>
            </p:grpSpPr>
            <p:sp>
              <p:nvSpPr>
                <p:cNvPr id="4618" name="Google Shape;4618;p8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8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0" name="Google Shape;4620;p86"/>
            <p:cNvGrpSpPr/>
            <p:nvPr/>
          </p:nvGrpSpPr>
          <p:grpSpPr>
            <a:xfrm>
              <a:off x="4479443" y="3645904"/>
              <a:ext cx="455965" cy="388789"/>
              <a:chOff x="2957425" y="238100"/>
              <a:chExt cx="1910200" cy="1628775"/>
            </a:xfrm>
          </p:grpSpPr>
          <p:sp>
            <p:nvSpPr>
              <p:cNvPr id="4621" name="Google Shape;4621;p8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8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8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1" name="Google Shape;4631;p86"/>
          <p:cNvGrpSpPr/>
          <p:nvPr/>
        </p:nvGrpSpPr>
        <p:grpSpPr>
          <a:xfrm>
            <a:off x="2480746" y="3534460"/>
            <a:ext cx="1243128" cy="637739"/>
            <a:chOff x="2496310" y="3693351"/>
            <a:chExt cx="1342906" cy="688926"/>
          </a:xfrm>
        </p:grpSpPr>
        <p:grpSp>
          <p:nvGrpSpPr>
            <p:cNvPr id="4632" name="Google Shape;4632;p86"/>
            <p:cNvGrpSpPr/>
            <p:nvPr/>
          </p:nvGrpSpPr>
          <p:grpSpPr>
            <a:xfrm>
              <a:off x="2496310" y="3693351"/>
              <a:ext cx="1342906" cy="688875"/>
              <a:chOff x="2496310" y="3693351"/>
              <a:chExt cx="1342906" cy="688875"/>
            </a:xfrm>
          </p:grpSpPr>
          <p:sp>
            <p:nvSpPr>
              <p:cNvPr id="4633" name="Google Shape;4633;p8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9" name="Google Shape;4639;p86"/>
              <p:cNvCxnSpPr>
                <a:stCxn id="463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640" name="Google Shape;4640;p86"/>
              <p:cNvCxnSpPr>
                <a:stCxn id="463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641" name="Google Shape;4641;p86"/>
              <p:cNvCxnSpPr>
                <a:stCxn id="463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2" name="Google Shape;4642;p86"/>
              <p:cNvCxnSpPr>
                <a:stCxn id="463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643" name="Google Shape;4643;p86"/>
              <p:cNvCxnSpPr>
                <a:stCxn id="463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644" name="Google Shape;4644;p86"/>
            <p:cNvGrpSpPr/>
            <p:nvPr/>
          </p:nvGrpSpPr>
          <p:grpSpPr>
            <a:xfrm>
              <a:off x="2675275" y="3930557"/>
              <a:ext cx="1003306" cy="451719"/>
              <a:chOff x="2675275" y="4174282"/>
              <a:chExt cx="1003306" cy="451719"/>
            </a:xfrm>
          </p:grpSpPr>
          <p:sp>
            <p:nvSpPr>
              <p:cNvPr id="4645" name="Google Shape;4645;p8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8" name="Google Shape;4648;p86"/>
          <p:cNvGrpSpPr/>
          <p:nvPr/>
        </p:nvGrpSpPr>
        <p:grpSpPr>
          <a:xfrm>
            <a:off x="1654417" y="971307"/>
            <a:ext cx="574511" cy="874709"/>
            <a:chOff x="1715404" y="1112080"/>
            <a:chExt cx="642270" cy="977984"/>
          </a:xfrm>
        </p:grpSpPr>
        <p:grpSp>
          <p:nvGrpSpPr>
            <p:cNvPr id="4649" name="Google Shape;4649;p86"/>
            <p:cNvGrpSpPr/>
            <p:nvPr/>
          </p:nvGrpSpPr>
          <p:grpSpPr>
            <a:xfrm>
              <a:off x="1715404" y="1112080"/>
              <a:ext cx="642270" cy="977984"/>
              <a:chOff x="1715404" y="1112080"/>
              <a:chExt cx="642270" cy="977984"/>
            </a:xfrm>
          </p:grpSpPr>
          <p:sp>
            <p:nvSpPr>
              <p:cNvPr id="4650" name="Google Shape;4650;p8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86"/>
            <p:cNvGrpSpPr/>
            <p:nvPr/>
          </p:nvGrpSpPr>
          <p:grpSpPr>
            <a:xfrm>
              <a:off x="1768927" y="1165603"/>
              <a:ext cx="535225" cy="851367"/>
              <a:chOff x="1768927" y="1165603"/>
              <a:chExt cx="535225" cy="851367"/>
            </a:xfrm>
          </p:grpSpPr>
          <p:sp>
            <p:nvSpPr>
              <p:cNvPr id="4653" name="Google Shape;4653;p8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86"/>
            <p:cNvGrpSpPr/>
            <p:nvPr/>
          </p:nvGrpSpPr>
          <p:grpSpPr>
            <a:xfrm>
              <a:off x="1822449" y="1219125"/>
              <a:ext cx="428180" cy="718859"/>
              <a:chOff x="1822449" y="1219125"/>
              <a:chExt cx="428180" cy="718859"/>
            </a:xfrm>
          </p:grpSpPr>
          <p:sp>
            <p:nvSpPr>
              <p:cNvPr id="4656" name="Google Shape;4656;p8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86"/>
            <p:cNvGrpSpPr/>
            <p:nvPr/>
          </p:nvGrpSpPr>
          <p:grpSpPr>
            <a:xfrm>
              <a:off x="1875972" y="1272648"/>
              <a:ext cx="321135" cy="586939"/>
              <a:chOff x="1875972" y="1272648"/>
              <a:chExt cx="321135" cy="586939"/>
            </a:xfrm>
          </p:grpSpPr>
          <p:sp>
            <p:nvSpPr>
              <p:cNvPr id="4659" name="Google Shape;4659;p8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1" name="Google Shape;4661;p86"/>
          <p:cNvGrpSpPr/>
          <p:nvPr/>
        </p:nvGrpSpPr>
        <p:grpSpPr>
          <a:xfrm>
            <a:off x="7761578" y="3528028"/>
            <a:ext cx="293855" cy="644170"/>
            <a:chOff x="241025" y="3151575"/>
            <a:chExt cx="293855" cy="644170"/>
          </a:xfrm>
        </p:grpSpPr>
        <p:sp>
          <p:nvSpPr>
            <p:cNvPr id="4662" name="Google Shape;4662;p8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86"/>
          <p:cNvGrpSpPr/>
          <p:nvPr/>
        </p:nvGrpSpPr>
        <p:grpSpPr>
          <a:xfrm>
            <a:off x="709562" y="2728028"/>
            <a:ext cx="1779649" cy="591620"/>
            <a:chOff x="246070" y="1983375"/>
            <a:chExt cx="1855347" cy="616849"/>
          </a:xfrm>
        </p:grpSpPr>
        <p:sp>
          <p:nvSpPr>
            <p:cNvPr id="4665" name="Google Shape;4665;p8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86"/>
          <p:cNvGrpSpPr/>
          <p:nvPr/>
        </p:nvGrpSpPr>
        <p:grpSpPr>
          <a:xfrm>
            <a:off x="2320428" y="971307"/>
            <a:ext cx="711055" cy="745993"/>
            <a:chOff x="2496269" y="1171698"/>
            <a:chExt cx="761953" cy="799392"/>
          </a:xfrm>
        </p:grpSpPr>
        <p:grpSp>
          <p:nvGrpSpPr>
            <p:cNvPr id="4675" name="Google Shape;4675;p86"/>
            <p:cNvGrpSpPr/>
            <p:nvPr/>
          </p:nvGrpSpPr>
          <p:grpSpPr>
            <a:xfrm>
              <a:off x="2496269" y="1171698"/>
              <a:ext cx="761953" cy="723022"/>
              <a:chOff x="2496269" y="1171698"/>
              <a:chExt cx="761953" cy="723022"/>
            </a:xfrm>
          </p:grpSpPr>
          <p:sp>
            <p:nvSpPr>
              <p:cNvPr id="4676" name="Google Shape;4676;p8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86"/>
              <p:cNvGrpSpPr/>
              <p:nvPr/>
            </p:nvGrpSpPr>
            <p:grpSpPr>
              <a:xfrm>
                <a:off x="2496269" y="1171698"/>
                <a:ext cx="761953" cy="723022"/>
                <a:chOff x="2496269" y="1120652"/>
                <a:chExt cx="761953" cy="723022"/>
              </a:xfrm>
            </p:grpSpPr>
            <p:grpSp>
              <p:nvGrpSpPr>
                <p:cNvPr id="4679" name="Google Shape;4679;p86"/>
                <p:cNvGrpSpPr/>
                <p:nvPr/>
              </p:nvGrpSpPr>
              <p:grpSpPr>
                <a:xfrm>
                  <a:off x="2496269" y="1120652"/>
                  <a:ext cx="761953" cy="723022"/>
                  <a:chOff x="2496269" y="1120652"/>
                  <a:chExt cx="761953" cy="723022"/>
                </a:xfrm>
              </p:grpSpPr>
              <p:grpSp>
                <p:nvGrpSpPr>
                  <p:cNvPr id="4680" name="Google Shape;4680;p86"/>
                  <p:cNvGrpSpPr/>
                  <p:nvPr/>
                </p:nvGrpSpPr>
                <p:grpSpPr>
                  <a:xfrm>
                    <a:off x="2496269" y="1304589"/>
                    <a:ext cx="407089" cy="305057"/>
                    <a:chOff x="2496269" y="1304589"/>
                    <a:chExt cx="407089" cy="305057"/>
                  </a:xfrm>
                </p:grpSpPr>
                <p:sp>
                  <p:nvSpPr>
                    <p:cNvPr id="4681" name="Google Shape;4681;p8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86"/>
                  <p:cNvGrpSpPr/>
                  <p:nvPr/>
                </p:nvGrpSpPr>
                <p:grpSpPr>
                  <a:xfrm>
                    <a:off x="2586468" y="1493376"/>
                    <a:ext cx="358850" cy="349656"/>
                    <a:chOff x="2586468" y="1493376"/>
                    <a:chExt cx="358850" cy="349656"/>
                  </a:xfrm>
                </p:grpSpPr>
                <p:sp>
                  <p:nvSpPr>
                    <p:cNvPr id="4684" name="Google Shape;4684;p8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6"/>
                  <p:cNvGrpSpPr/>
                  <p:nvPr/>
                </p:nvGrpSpPr>
                <p:grpSpPr>
                  <a:xfrm>
                    <a:off x="2807939" y="1494024"/>
                    <a:ext cx="358857" cy="349650"/>
                    <a:chOff x="2807939" y="1494024"/>
                    <a:chExt cx="358857" cy="349650"/>
                  </a:xfrm>
                </p:grpSpPr>
                <p:sp>
                  <p:nvSpPr>
                    <p:cNvPr id="4687" name="Google Shape;4687;p8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9" name="Google Shape;4689;p86"/>
                  <p:cNvGrpSpPr/>
                  <p:nvPr/>
                </p:nvGrpSpPr>
                <p:grpSpPr>
                  <a:xfrm>
                    <a:off x="2851133" y="1305635"/>
                    <a:ext cx="407089" cy="305057"/>
                    <a:chOff x="2851133" y="1305635"/>
                    <a:chExt cx="407089" cy="305057"/>
                  </a:xfrm>
                </p:grpSpPr>
                <p:sp>
                  <p:nvSpPr>
                    <p:cNvPr id="4690" name="Google Shape;4690;p8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86"/>
                  <p:cNvGrpSpPr/>
                  <p:nvPr/>
                </p:nvGrpSpPr>
                <p:grpSpPr>
                  <a:xfrm>
                    <a:off x="2727495" y="1120652"/>
                    <a:ext cx="300271" cy="396358"/>
                    <a:chOff x="2727495" y="1120652"/>
                    <a:chExt cx="300271" cy="396358"/>
                  </a:xfrm>
                </p:grpSpPr>
                <p:sp>
                  <p:nvSpPr>
                    <p:cNvPr id="4693" name="Google Shape;4693;p8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95" name="Google Shape;4695;p86"/>
                <p:cNvGrpSpPr/>
                <p:nvPr/>
              </p:nvGrpSpPr>
              <p:grpSpPr>
                <a:xfrm>
                  <a:off x="2722305" y="1350460"/>
                  <a:ext cx="308357" cy="308344"/>
                  <a:chOff x="2722305" y="1350460"/>
                  <a:chExt cx="308357" cy="308344"/>
                </a:xfrm>
              </p:grpSpPr>
              <p:sp>
                <p:nvSpPr>
                  <p:cNvPr id="4696" name="Google Shape;4696;p8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7" name="Google Shape;4697;p86"/>
                  <p:cNvGrpSpPr/>
                  <p:nvPr/>
                </p:nvGrpSpPr>
                <p:grpSpPr>
                  <a:xfrm>
                    <a:off x="2725064" y="1364529"/>
                    <a:ext cx="297954" cy="280182"/>
                    <a:chOff x="2725064" y="1364529"/>
                    <a:chExt cx="297954" cy="280182"/>
                  </a:xfrm>
                </p:grpSpPr>
                <p:sp>
                  <p:nvSpPr>
                    <p:cNvPr id="4698" name="Google Shape;4698;p8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03" name="Google Shape;4703;p8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6"/>
          <p:cNvGrpSpPr/>
          <p:nvPr/>
        </p:nvGrpSpPr>
        <p:grpSpPr>
          <a:xfrm>
            <a:off x="3909129" y="2727412"/>
            <a:ext cx="1569144" cy="591015"/>
            <a:chOff x="3820100" y="3023049"/>
            <a:chExt cx="1303926" cy="491162"/>
          </a:xfrm>
        </p:grpSpPr>
        <p:grpSp>
          <p:nvGrpSpPr>
            <p:cNvPr id="4709" name="Google Shape;4709;p86"/>
            <p:cNvGrpSpPr/>
            <p:nvPr/>
          </p:nvGrpSpPr>
          <p:grpSpPr>
            <a:xfrm>
              <a:off x="3820100" y="3023072"/>
              <a:ext cx="1303926" cy="491139"/>
              <a:chOff x="3820100" y="3023072"/>
              <a:chExt cx="1303926" cy="491139"/>
            </a:xfrm>
          </p:grpSpPr>
          <p:sp>
            <p:nvSpPr>
              <p:cNvPr id="4710" name="Google Shape;4710;p8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86"/>
            <p:cNvGrpSpPr/>
            <p:nvPr/>
          </p:nvGrpSpPr>
          <p:grpSpPr>
            <a:xfrm>
              <a:off x="4132439" y="3023645"/>
              <a:ext cx="393633" cy="177096"/>
              <a:chOff x="4132439" y="3023645"/>
              <a:chExt cx="393633" cy="177096"/>
            </a:xfrm>
          </p:grpSpPr>
          <p:sp>
            <p:nvSpPr>
              <p:cNvPr id="4713" name="Google Shape;4713;p8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6"/>
            <p:cNvGrpSpPr/>
            <p:nvPr/>
          </p:nvGrpSpPr>
          <p:grpSpPr>
            <a:xfrm>
              <a:off x="3921811" y="3023049"/>
              <a:ext cx="1002397" cy="388943"/>
              <a:chOff x="3921811" y="3023049"/>
              <a:chExt cx="1002397" cy="388943"/>
            </a:xfrm>
          </p:grpSpPr>
          <p:sp>
            <p:nvSpPr>
              <p:cNvPr id="4716" name="Google Shape;4716;p8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86"/>
            <p:cNvGrpSpPr/>
            <p:nvPr/>
          </p:nvGrpSpPr>
          <p:grpSpPr>
            <a:xfrm>
              <a:off x="4023645" y="3023049"/>
              <a:ext cx="683032" cy="286722"/>
              <a:chOff x="4023645" y="3023049"/>
              <a:chExt cx="683032" cy="286722"/>
            </a:xfrm>
          </p:grpSpPr>
          <p:sp>
            <p:nvSpPr>
              <p:cNvPr id="4719" name="Google Shape;4719;p8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1" name="Google Shape;4721;p86"/>
          <p:cNvGrpSpPr/>
          <p:nvPr/>
        </p:nvGrpSpPr>
        <p:grpSpPr>
          <a:xfrm>
            <a:off x="1541251" y="1854258"/>
            <a:ext cx="713522" cy="688025"/>
            <a:chOff x="1706078" y="2092648"/>
            <a:chExt cx="660913" cy="637296"/>
          </a:xfrm>
        </p:grpSpPr>
        <p:sp>
          <p:nvSpPr>
            <p:cNvPr id="4722" name="Google Shape;4722;p8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3" name="Google Shape;4723;p86"/>
            <p:cNvGrpSpPr/>
            <p:nvPr/>
          </p:nvGrpSpPr>
          <p:grpSpPr>
            <a:xfrm>
              <a:off x="1706078" y="2092648"/>
              <a:ext cx="660913" cy="575241"/>
              <a:chOff x="1706078" y="2092648"/>
              <a:chExt cx="660913" cy="575241"/>
            </a:xfrm>
          </p:grpSpPr>
          <p:sp>
            <p:nvSpPr>
              <p:cNvPr id="4724" name="Google Shape;4724;p8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7" name="Google Shape;4727;p86"/>
          <p:cNvGrpSpPr/>
          <p:nvPr/>
        </p:nvGrpSpPr>
        <p:grpSpPr>
          <a:xfrm>
            <a:off x="6303109" y="971806"/>
            <a:ext cx="1317459" cy="684168"/>
            <a:chOff x="238125" y="999450"/>
            <a:chExt cx="7140700" cy="3708225"/>
          </a:xfrm>
        </p:grpSpPr>
        <p:sp>
          <p:nvSpPr>
            <p:cNvPr id="4728" name="Google Shape;4728;p8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8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0" name="Shape 4740"/>
        <p:cNvGrpSpPr/>
        <p:nvPr/>
      </p:nvGrpSpPr>
      <p:grpSpPr>
        <a:xfrm>
          <a:off x="0" y="0"/>
          <a:ext cx="0" cy="0"/>
          <a:chOff x="0" y="0"/>
          <a:chExt cx="0" cy="0"/>
        </a:xfrm>
      </p:grpSpPr>
      <p:grpSp>
        <p:nvGrpSpPr>
          <p:cNvPr id="4741" name="Google Shape;4741;p87"/>
          <p:cNvGrpSpPr/>
          <p:nvPr/>
        </p:nvGrpSpPr>
        <p:grpSpPr>
          <a:xfrm>
            <a:off x="717027" y="967622"/>
            <a:ext cx="1636117" cy="1526144"/>
            <a:chOff x="729238" y="1179665"/>
            <a:chExt cx="1636117" cy="1526144"/>
          </a:xfrm>
        </p:grpSpPr>
        <p:grpSp>
          <p:nvGrpSpPr>
            <p:cNvPr id="4742" name="Google Shape;4742;p87"/>
            <p:cNvGrpSpPr/>
            <p:nvPr/>
          </p:nvGrpSpPr>
          <p:grpSpPr>
            <a:xfrm>
              <a:off x="729238" y="1179665"/>
              <a:ext cx="80700" cy="1526144"/>
              <a:chOff x="729238" y="1179665"/>
              <a:chExt cx="80700" cy="1526144"/>
            </a:xfrm>
          </p:grpSpPr>
          <p:sp>
            <p:nvSpPr>
              <p:cNvPr id="4743" name="Google Shape;4743;p8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8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7"/>
            <p:cNvGrpSpPr/>
            <p:nvPr/>
          </p:nvGrpSpPr>
          <p:grpSpPr>
            <a:xfrm>
              <a:off x="903098" y="1179665"/>
              <a:ext cx="80700" cy="1526144"/>
              <a:chOff x="903098" y="1179665"/>
              <a:chExt cx="80700" cy="1526144"/>
            </a:xfrm>
          </p:grpSpPr>
          <p:sp>
            <p:nvSpPr>
              <p:cNvPr id="4754" name="Google Shape;4754;p8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8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87"/>
            <p:cNvGrpSpPr/>
            <p:nvPr/>
          </p:nvGrpSpPr>
          <p:grpSpPr>
            <a:xfrm>
              <a:off x="1076958" y="1179665"/>
              <a:ext cx="80700" cy="1526144"/>
              <a:chOff x="1076958" y="1179665"/>
              <a:chExt cx="80700" cy="1526144"/>
            </a:xfrm>
          </p:grpSpPr>
          <p:sp>
            <p:nvSpPr>
              <p:cNvPr id="4765" name="Google Shape;4765;p8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87"/>
            <p:cNvGrpSpPr/>
            <p:nvPr/>
          </p:nvGrpSpPr>
          <p:grpSpPr>
            <a:xfrm>
              <a:off x="1247707" y="1179665"/>
              <a:ext cx="80700" cy="1526144"/>
              <a:chOff x="1247707" y="1179665"/>
              <a:chExt cx="80700" cy="1526144"/>
            </a:xfrm>
          </p:grpSpPr>
          <p:sp>
            <p:nvSpPr>
              <p:cNvPr id="4776" name="Google Shape;4776;p8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8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87"/>
            <p:cNvGrpSpPr/>
            <p:nvPr/>
          </p:nvGrpSpPr>
          <p:grpSpPr>
            <a:xfrm>
              <a:off x="1421567" y="1179665"/>
              <a:ext cx="80700" cy="1526144"/>
              <a:chOff x="1421567" y="1179665"/>
              <a:chExt cx="80700" cy="1526144"/>
            </a:xfrm>
          </p:grpSpPr>
          <p:sp>
            <p:nvSpPr>
              <p:cNvPr id="4787" name="Google Shape;4787;p8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8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8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87"/>
            <p:cNvGrpSpPr/>
            <p:nvPr/>
          </p:nvGrpSpPr>
          <p:grpSpPr>
            <a:xfrm>
              <a:off x="1592327" y="1179665"/>
              <a:ext cx="80700" cy="1526144"/>
              <a:chOff x="1592327" y="1179665"/>
              <a:chExt cx="80700" cy="1526144"/>
            </a:xfrm>
          </p:grpSpPr>
          <p:sp>
            <p:nvSpPr>
              <p:cNvPr id="4798" name="Google Shape;4798;p8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87"/>
            <p:cNvGrpSpPr/>
            <p:nvPr/>
          </p:nvGrpSpPr>
          <p:grpSpPr>
            <a:xfrm>
              <a:off x="1766187" y="1179665"/>
              <a:ext cx="80700" cy="1526144"/>
              <a:chOff x="1766187" y="1179665"/>
              <a:chExt cx="80700" cy="1526144"/>
            </a:xfrm>
          </p:grpSpPr>
          <p:sp>
            <p:nvSpPr>
              <p:cNvPr id="4809" name="Google Shape;4809;p8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7"/>
            <p:cNvGrpSpPr/>
            <p:nvPr/>
          </p:nvGrpSpPr>
          <p:grpSpPr>
            <a:xfrm>
              <a:off x="1936935" y="1179665"/>
              <a:ext cx="80700" cy="1526144"/>
              <a:chOff x="1936935" y="1179665"/>
              <a:chExt cx="80700" cy="1526144"/>
            </a:xfrm>
          </p:grpSpPr>
          <p:sp>
            <p:nvSpPr>
              <p:cNvPr id="4820" name="Google Shape;4820;p8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7"/>
            <p:cNvGrpSpPr/>
            <p:nvPr/>
          </p:nvGrpSpPr>
          <p:grpSpPr>
            <a:xfrm>
              <a:off x="2110795" y="1179665"/>
              <a:ext cx="80700" cy="1526144"/>
              <a:chOff x="2110795" y="1179665"/>
              <a:chExt cx="80700" cy="1526144"/>
            </a:xfrm>
          </p:grpSpPr>
          <p:sp>
            <p:nvSpPr>
              <p:cNvPr id="4831" name="Google Shape;4831;p8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8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8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8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7"/>
            <p:cNvGrpSpPr/>
            <p:nvPr/>
          </p:nvGrpSpPr>
          <p:grpSpPr>
            <a:xfrm>
              <a:off x="2284655" y="1179665"/>
              <a:ext cx="80700" cy="1526144"/>
              <a:chOff x="2284655" y="1179665"/>
              <a:chExt cx="80700" cy="1526144"/>
            </a:xfrm>
          </p:grpSpPr>
          <p:sp>
            <p:nvSpPr>
              <p:cNvPr id="4842" name="Google Shape;4842;p8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8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8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8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2" name="Google Shape;4852;p87"/>
          <p:cNvGrpSpPr/>
          <p:nvPr/>
        </p:nvGrpSpPr>
        <p:grpSpPr>
          <a:xfrm>
            <a:off x="2611693" y="986760"/>
            <a:ext cx="1364248" cy="1102133"/>
            <a:chOff x="2623904" y="1198803"/>
            <a:chExt cx="1364248" cy="1102133"/>
          </a:xfrm>
        </p:grpSpPr>
        <p:grpSp>
          <p:nvGrpSpPr>
            <p:cNvPr id="4853" name="Google Shape;4853;p87"/>
            <p:cNvGrpSpPr/>
            <p:nvPr/>
          </p:nvGrpSpPr>
          <p:grpSpPr>
            <a:xfrm>
              <a:off x="2623907" y="1198803"/>
              <a:ext cx="1364245" cy="273000"/>
              <a:chOff x="2623907" y="1198803"/>
              <a:chExt cx="1364245" cy="273000"/>
            </a:xfrm>
          </p:grpSpPr>
          <p:sp>
            <p:nvSpPr>
              <p:cNvPr id="4854" name="Google Shape;4854;p8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8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87"/>
            <p:cNvGrpSpPr/>
            <p:nvPr/>
          </p:nvGrpSpPr>
          <p:grpSpPr>
            <a:xfrm>
              <a:off x="2623904" y="1476964"/>
              <a:ext cx="1364245" cy="273000"/>
              <a:chOff x="2623904" y="1476964"/>
              <a:chExt cx="1364245" cy="273000"/>
            </a:xfrm>
          </p:grpSpPr>
          <p:sp>
            <p:nvSpPr>
              <p:cNvPr id="4860" name="Google Shape;4860;p8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7"/>
            <p:cNvGrpSpPr/>
            <p:nvPr/>
          </p:nvGrpSpPr>
          <p:grpSpPr>
            <a:xfrm>
              <a:off x="2623907" y="1749775"/>
              <a:ext cx="1364245" cy="273000"/>
              <a:chOff x="2623907" y="1749775"/>
              <a:chExt cx="1364245" cy="273000"/>
            </a:xfrm>
          </p:grpSpPr>
          <p:sp>
            <p:nvSpPr>
              <p:cNvPr id="4866" name="Google Shape;4866;p8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87"/>
            <p:cNvGrpSpPr/>
            <p:nvPr/>
          </p:nvGrpSpPr>
          <p:grpSpPr>
            <a:xfrm>
              <a:off x="2623904" y="2027936"/>
              <a:ext cx="1364245" cy="273000"/>
              <a:chOff x="2623904" y="2027936"/>
              <a:chExt cx="1364245" cy="273000"/>
            </a:xfrm>
          </p:grpSpPr>
          <p:sp>
            <p:nvSpPr>
              <p:cNvPr id="4872" name="Google Shape;4872;p8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87"/>
          <p:cNvGrpSpPr/>
          <p:nvPr/>
        </p:nvGrpSpPr>
        <p:grpSpPr>
          <a:xfrm>
            <a:off x="2601154" y="2445833"/>
            <a:ext cx="1387541" cy="159124"/>
            <a:chOff x="3200660" y="2180272"/>
            <a:chExt cx="2563824" cy="378237"/>
          </a:xfrm>
        </p:grpSpPr>
        <p:sp>
          <p:nvSpPr>
            <p:cNvPr id="4878" name="Google Shape;4878;p8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8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8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8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7"/>
          <p:cNvGrpSpPr/>
          <p:nvPr/>
        </p:nvGrpSpPr>
        <p:grpSpPr>
          <a:xfrm>
            <a:off x="2597679" y="2723597"/>
            <a:ext cx="1390502" cy="159625"/>
            <a:chOff x="3530150" y="2790075"/>
            <a:chExt cx="1962600" cy="225300"/>
          </a:xfrm>
        </p:grpSpPr>
        <p:sp>
          <p:nvSpPr>
            <p:cNvPr id="4897" name="Google Shape;4897;p8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9" name="Google Shape;4899;p87"/>
          <p:cNvGrpSpPr/>
          <p:nvPr/>
        </p:nvGrpSpPr>
        <p:grpSpPr>
          <a:xfrm>
            <a:off x="2597736" y="3001862"/>
            <a:ext cx="1411629" cy="154175"/>
            <a:chOff x="3558802" y="4011244"/>
            <a:chExt cx="1866000" cy="111600"/>
          </a:xfrm>
        </p:grpSpPr>
        <p:sp>
          <p:nvSpPr>
            <p:cNvPr id="4900" name="Google Shape;4900;p8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8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2" name="Google Shape;4902;p87"/>
          <p:cNvGrpSpPr/>
          <p:nvPr/>
        </p:nvGrpSpPr>
        <p:grpSpPr>
          <a:xfrm>
            <a:off x="2598024" y="2207432"/>
            <a:ext cx="1383503" cy="119761"/>
            <a:chOff x="3465975" y="2270258"/>
            <a:chExt cx="1986364" cy="171947"/>
          </a:xfrm>
        </p:grpSpPr>
        <p:sp>
          <p:nvSpPr>
            <p:cNvPr id="4903" name="Google Shape;4903;p8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1" name="Google Shape;4911;p87"/>
          <p:cNvGrpSpPr/>
          <p:nvPr/>
        </p:nvGrpSpPr>
        <p:grpSpPr>
          <a:xfrm>
            <a:off x="2609031" y="3571205"/>
            <a:ext cx="1369531" cy="195460"/>
            <a:chOff x="723300" y="4253549"/>
            <a:chExt cx="2276482" cy="324900"/>
          </a:xfrm>
        </p:grpSpPr>
        <p:sp>
          <p:nvSpPr>
            <p:cNvPr id="4912" name="Google Shape;4912;p8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87"/>
          <p:cNvGrpSpPr/>
          <p:nvPr/>
        </p:nvGrpSpPr>
        <p:grpSpPr>
          <a:xfrm>
            <a:off x="2598592" y="3272446"/>
            <a:ext cx="1389066" cy="180119"/>
            <a:chOff x="705948" y="3788465"/>
            <a:chExt cx="2308953" cy="299400"/>
          </a:xfrm>
        </p:grpSpPr>
        <p:sp>
          <p:nvSpPr>
            <p:cNvPr id="4918" name="Google Shape;4918;p8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7"/>
          <p:cNvGrpSpPr/>
          <p:nvPr/>
        </p:nvGrpSpPr>
        <p:grpSpPr>
          <a:xfrm>
            <a:off x="4195583" y="1876400"/>
            <a:ext cx="1433821" cy="191501"/>
            <a:chOff x="4273350" y="2088443"/>
            <a:chExt cx="1433821" cy="191501"/>
          </a:xfrm>
        </p:grpSpPr>
        <p:grpSp>
          <p:nvGrpSpPr>
            <p:cNvPr id="4924" name="Google Shape;4924;p87"/>
            <p:cNvGrpSpPr/>
            <p:nvPr/>
          </p:nvGrpSpPr>
          <p:grpSpPr>
            <a:xfrm>
              <a:off x="4273350" y="2088443"/>
              <a:ext cx="1433821" cy="0"/>
              <a:chOff x="5224975" y="2962250"/>
              <a:chExt cx="1544400" cy="0"/>
            </a:xfrm>
          </p:grpSpPr>
          <p:cxnSp>
            <p:nvCxnSpPr>
              <p:cNvPr id="4925" name="Google Shape;4925;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6" name="Google Shape;4926;p8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927" name="Google Shape;4927;p87"/>
            <p:cNvGrpSpPr/>
            <p:nvPr/>
          </p:nvGrpSpPr>
          <p:grpSpPr>
            <a:xfrm>
              <a:off x="4273350" y="2279944"/>
              <a:ext cx="1433821" cy="0"/>
              <a:chOff x="5224975" y="2962250"/>
              <a:chExt cx="1544400" cy="0"/>
            </a:xfrm>
          </p:grpSpPr>
          <p:cxnSp>
            <p:nvCxnSpPr>
              <p:cNvPr id="4928" name="Google Shape;4928;p8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929" name="Google Shape;4929;p8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930" name="Google Shape;4930;p87"/>
          <p:cNvGrpSpPr/>
          <p:nvPr/>
        </p:nvGrpSpPr>
        <p:grpSpPr>
          <a:xfrm>
            <a:off x="2646529" y="3885304"/>
            <a:ext cx="1304609" cy="294074"/>
            <a:chOff x="2658741" y="4097347"/>
            <a:chExt cx="1304609" cy="294074"/>
          </a:xfrm>
        </p:grpSpPr>
        <p:grpSp>
          <p:nvGrpSpPr>
            <p:cNvPr id="4931" name="Google Shape;4931;p87"/>
            <p:cNvGrpSpPr/>
            <p:nvPr/>
          </p:nvGrpSpPr>
          <p:grpSpPr>
            <a:xfrm>
              <a:off x="2658741" y="4097347"/>
              <a:ext cx="118572" cy="294074"/>
              <a:chOff x="3343310" y="4475555"/>
              <a:chExt cx="127717" cy="316753"/>
            </a:xfrm>
          </p:grpSpPr>
          <p:sp>
            <p:nvSpPr>
              <p:cNvPr id="4932" name="Google Shape;4932;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87"/>
            <p:cNvGrpSpPr/>
            <p:nvPr/>
          </p:nvGrpSpPr>
          <p:grpSpPr>
            <a:xfrm>
              <a:off x="3815519" y="4098388"/>
              <a:ext cx="147831" cy="291991"/>
              <a:chOff x="3527539" y="4476677"/>
              <a:chExt cx="159232" cy="314510"/>
            </a:xfrm>
          </p:grpSpPr>
          <p:sp>
            <p:nvSpPr>
              <p:cNvPr id="4935" name="Google Shape;4935;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7"/>
            <p:cNvGrpSpPr/>
            <p:nvPr/>
          </p:nvGrpSpPr>
          <p:grpSpPr>
            <a:xfrm>
              <a:off x="3511696" y="4098388"/>
              <a:ext cx="147831" cy="291991"/>
              <a:chOff x="3527539" y="4476677"/>
              <a:chExt cx="159232" cy="314510"/>
            </a:xfrm>
          </p:grpSpPr>
          <p:sp>
            <p:nvSpPr>
              <p:cNvPr id="4938" name="Google Shape;4938;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87"/>
            <p:cNvGrpSpPr/>
            <p:nvPr/>
          </p:nvGrpSpPr>
          <p:grpSpPr>
            <a:xfrm>
              <a:off x="3207874" y="4098388"/>
              <a:ext cx="147831" cy="291991"/>
              <a:chOff x="3527539" y="4476677"/>
              <a:chExt cx="159232" cy="314510"/>
            </a:xfrm>
          </p:grpSpPr>
          <p:sp>
            <p:nvSpPr>
              <p:cNvPr id="4941" name="Google Shape;4941;p8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87"/>
            <p:cNvGrpSpPr/>
            <p:nvPr/>
          </p:nvGrpSpPr>
          <p:grpSpPr>
            <a:xfrm>
              <a:off x="2933305" y="4097347"/>
              <a:ext cx="118572" cy="294074"/>
              <a:chOff x="3343310" y="4475555"/>
              <a:chExt cx="127717" cy="316753"/>
            </a:xfrm>
          </p:grpSpPr>
          <p:sp>
            <p:nvSpPr>
              <p:cNvPr id="4944" name="Google Shape;4944;p8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6" name="Google Shape;4946;p87"/>
          <p:cNvGrpSpPr/>
          <p:nvPr/>
        </p:nvGrpSpPr>
        <p:grpSpPr>
          <a:xfrm>
            <a:off x="4197138" y="963998"/>
            <a:ext cx="1430711" cy="751237"/>
            <a:chOff x="5159450" y="1919950"/>
            <a:chExt cx="1541050" cy="862500"/>
          </a:xfrm>
        </p:grpSpPr>
        <p:sp>
          <p:nvSpPr>
            <p:cNvPr id="4947" name="Google Shape;4947;p8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948" name="Google Shape;4948;p87"/>
            <p:cNvGrpSpPr/>
            <p:nvPr/>
          </p:nvGrpSpPr>
          <p:grpSpPr>
            <a:xfrm>
              <a:off x="5159450" y="1919950"/>
              <a:ext cx="1541050" cy="862500"/>
              <a:chOff x="5159450" y="1919950"/>
              <a:chExt cx="1541050" cy="862500"/>
            </a:xfrm>
          </p:grpSpPr>
          <p:cxnSp>
            <p:nvCxnSpPr>
              <p:cNvPr id="4949" name="Google Shape;4949;p8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950" name="Google Shape;4950;p8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951" name="Google Shape;4951;p87"/>
          <p:cNvGrpSpPr/>
          <p:nvPr/>
        </p:nvGrpSpPr>
        <p:grpSpPr>
          <a:xfrm>
            <a:off x="4245275" y="2227768"/>
            <a:ext cx="1334436" cy="967914"/>
            <a:chOff x="4294923" y="2439811"/>
            <a:chExt cx="1334436" cy="967914"/>
          </a:xfrm>
        </p:grpSpPr>
        <p:grpSp>
          <p:nvGrpSpPr>
            <p:cNvPr id="4952" name="Google Shape;4952;p87"/>
            <p:cNvGrpSpPr/>
            <p:nvPr/>
          </p:nvGrpSpPr>
          <p:grpSpPr>
            <a:xfrm>
              <a:off x="4960455" y="2469658"/>
              <a:ext cx="668904" cy="885524"/>
              <a:chOff x="4960455" y="2469658"/>
              <a:chExt cx="668904" cy="885524"/>
            </a:xfrm>
          </p:grpSpPr>
          <p:sp>
            <p:nvSpPr>
              <p:cNvPr id="4953" name="Google Shape;4953;p8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7"/>
            <p:cNvGrpSpPr/>
            <p:nvPr/>
          </p:nvGrpSpPr>
          <p:grpSpPr>
            <a:xfrm>
              <a:off x="4294923" y="2469658"/>
              <a:ext cx="668951" cy="885524"/>
              <a:chOff x="4294923" y="2469658"/>
              <a:chExt cx="668951" cy="885524"/>
            </a:xfrm>
          </p:grpSpPr>
          <p:sp>
            <p:nvSpPr>
              <p:cNvPr id="4960" name="Google Shape;4960;p8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6" name="Google Shape;4966;p8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87"/>
          <p:cNvGrpSpPr/>
          <p:nvPr/>
        </p:nvGrpSpPr>
        <p:grpSpPr>
          <a:xfrm>
            <a:off x="4231478" y="3282213"/>
            <a:ext cx="1430949" cy="897289"/>
            <a:chOff x="4351371" y="3547942"/>
            <a:chExt cx="1345130" cy="843475"/>
          </a:xfrm>
        </p:grpSpPr>
        <p:grpSp>
          <p:nvGrpSpPr>
            <p:cNvPr id="4968" name="Google Shape;4968;p87"/>
            <p:cNvGrpSpPr/>
            <p:nvPr/>
          </p:nvGrpSpPr>
          <p:grpSpPr>
            <a:xfrm>
              <a:off x="4351371" y="4209917"/>
              <a:ext cx="1345130" cy="181500"/>
              <a:chOff x="4351371" y="4209917"/>
              <a:chExt cx="1345130" cy="181500"/>
            </a:xfrm>
          </p:grpSpPr>
          <p:sp>
            <p:nvSpPr>
              <p:cNvPr id="4969" name="Google Shape;4969;p8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0" name="Google Shape;4970;p8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971" name="Google Shape;4971;p87"/>
            <p:cNvGrpSpPr/>
            <p:nvPr/>
          </p:nvGrpSpPr>
          <p:grpSpPr>
            <a:xfrm>
              <a:off x="4403010" y="3985221"/>
              <a:ext cx="1109518" cy="181500"/>
              <a:chOff x="4403010" y="3985221"/>
              <a:chExt cx="1109518" cy="181500"/>
            </a:xfrm>
          </p:grpSpPr>
          <p:sp>
            <p:nvSpPr>
              <p:cNvPr id="4972" name="Google Shape;4972;p8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3" name="Google Shape;4973;p8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974" name="Google Shape;4974;p87"/>
            <p:cNvGrpSpPr/>
            <p:nvPr/>
          </p:nvGrpSpPr>
          <p:grpSpPr>
            <a:xfrm>
              <a:off x="4618704" y="3766582"/>
              <a:ext cx="807858" cy="181500"/>
              <a:chOff x="4618704" y="3766582"/>
              <a:chExt cx="807858" cy="181500"/>
            </a:xfrm>
          </p:grpSpPr>
          <p:sp>
            <p:nvSpPr>
              <p:cNvPr id="4975" name="Google Shape;4975;p8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6" name="Google Shape;4976;p8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977" name="Google Shape;4977;p87"/>
            <p:cNvGrpSpPr/>
            <p:nvPr/>
          </p:nvGrpSpPr>
          <p:grpSpPr>
            <a:xfrm>
              <a:off x="4735238" y="3547942"/>
              <a:ext cx="462839" cy="181500"/>
              <a:chOff x="4735238" y="3547942"/>
              <a:chExt cx="462839" cy="181500"/>
            </a:xfrm>
          </p:grpSpPr>
          <p:sp>
            <p:nvSpPr>
              <p:cNvPr id="4978" name="Google Shape;4978;p8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9" name="Google Shape;4979;p8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80" name="Google Shape;4980;p87"/>
          <p:cNvGrpSpPr/>
          <p:nvPr/>
        </p:nvGrpSpPr>
        <p:grpSpPr>
          <a:xfrm>
            <a:off x="7407836" y="2217537"/>
            <a:ext cx="1020955" cy="928853"/>
            <a:chOff x="926675" y="238125"/>
            <a:chExt cx="5755100" cy="5232975"/>
          </a:xfrm>
        </p:grpSpPr>
        <p:sp>
          <p:nvSpPr>
            <p:cNvPr id="4981" name="Google Shape;4981;p8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87"/>
          <p:cNvGrpSpPr/>
          <p:nvPr/>
        </p:nvGrpSpPr>
        <p:grpSpPr>
          <a:xfrm>
            <a:off x="715210" y="2616272"/>
            <a:ext cx="1695374" cy="1560837"/>
            <a:chOff x="727421" y="2828315"/>
            <a:chExt cx="1695374" cy="1560837"/>
          </a:xfrm>
        </p:grpSpPr>
        <p:grpSp>
          <p:nvGrpSpPr>
            <p:cNvPr id="4986" name="Google Shape;4986;p87"/>
            <p:cNvGrpSpPr/>
            <p:nvPr/>
          </p:nvGrpSpPr>
          <p:grpSpPr>
            <a:xfrm>
              <a:off x="727421" y="2828315"/>
              <a:ext cx="1695374" cy="1560837"/>
              <a:chOff x="734799" y="2782450"/>
              <a:chExt cx="1571100" cy="1577400"/>
            </a:xfrm>
          </p:grpSpPr>
          <p:cxnSp>
            <p:nvCxnSpPr>
              <p:cNvPr id="4987" name="Google Shape;4987;p8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988" name="Google Shape;4988;p8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989" name="Google Shape;4989;p87"/>
            <p:cNvGrpSpPr/>
            <p:nvPr/>
          </p:nvGrpSpPr>
          <p:grpSpPr>
            <a:xfrm>
              <a:off x="819108" y="2882501"/>
              <a:ext cx="1556791" cy="1426186"/>
              <a:chOff x="819108" y="2882501"/>
              <a:chExt cx="1556791" cy="1426186"/>
            </a:xfrm>
          </p:grpSpPr>
          <p:grpSp>
            <p:nvGrpSpPr>
              <p:cNvPr id="4990" name="Google Shape;4990;p87"/>
              <p:cNvGrpSpPr/>
              <p:nvPr/>
            </p:nvGrpSpPr>
            <p:grpSpPr>
              <a:xfrm>
                <a:off x="819108" y="2882501"/>
                <a:ext cx="103104" cy="1426186"/>
                <a:chOff x="4674013" y="3100904"/>
                <a:chExt cx="122758" cy="1698043"/>
              </a:xfrm>
            </p:grpSpPr>
            <p:sp>
              <p:nvSpPr>
                <p:cNvPr id="4991" name="Google Shape;4991;p8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8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87"/>
              <p:cNvGrpSpPr/>
              <p:nvPr/>
            </p:nvGrpSpPr>
            <p:grpSpPr>
              <a:xfrm>
                <a:off x="1062475" y="2882501"/>
                <a:ext cx="103104" cy="1426186"/>
                <a:chOff x="4940438" y="3100904"/>
                <a:chExt cx="122758" cy="1698043"/>
              </a:xfrm>
            </p:grpSpPr>
            <p:sp>
              <p:nvSpPr>
                <p:cNvPr id="4999" name="Google Shape;4999;p8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87"/>
              <p:cNvGrpSpPr/>
              <p:nvPr/>
            </p:nvGrpSpPr>
            <p:grpSpPr>
              <a:xfrm>
                <a:off x="1299324" y="2882501"/>
                <a:ext cx="103104" cy="1426186"/>
                <a:chOff x="5206863" y="3100904"/>
                <a:chExt cx="122758" cy="1698043"/>
              </a:xfrm>
            </p:grpSpPr>
            <p:sp>
              <p:nvSpPr>
                <p:cNvPr id="5007" name="Google Shape;5007;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7"/>
              <p:cNvGrpSpPr/>
              <p:nvPr/>
            </p:nvGrpSpPr>
            <p:grpSpPr>
              <a:xfrm>
                <a:off x="1786057" y="2882501"/>
                <a:ext cx="103104" cy="1426186"/>
                <a:chOff x="6006138" y="3143629"/>
                <a:chExt cx="122758" cy="1698043"/>
              </a:xfrm>
            </p:grpSpPr>
            <p:sp>
              <p:nvSpPr>
                <p:cNvPr id="5015" name="Google Shape;5015;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7"/>
              <p:cNvGrpSpPr/>
              <p:nvPr/>
            </p:nvGrpSpPr>
            <p:grpSpPr>
              <a:xfrm>
                <a:off x="2029422" y="2882501"/>
                <a:ext cx="103104" cy="1426186"/>
                <a:chOff x="6805413" y="3100904"/>
                <a:chExt cx="122758" cy="1698043"/>
              </a:xfrm>
            </p:grpSpPr>
            <p:sp>
              <p:nvSpPr>
                <p:cNvPr id="5023" name="Google Shape;5023;p8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87"/>
              <p:cNvGrpSpPr/>
              <p:nvPr/>
            </p:nvGrpSpPr>
            <p:grpSpPr>
              <a:xfrm>
                <a:off x="2272795" y="2882501"/>
                <a:ext cx="103104" cy="1426186"/>
                <a:chOff x="5206863" y="3100904"/>
                <a:chExt cx="122758" cy="1698043"/>
              </a:xfrm>
            </p:grpSpPr>
            <p:sp>
              <p:nvSpPr>
                <p:cNvPr id="5031" name="Google Shape;5031;p8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87"/>
              <p:cNvGrpSpPr/>
              <p:nvPr/>
            </p:nvGrpSpPr>
            <p:grpSpPr>
              <a:xfrm>
                <a:off x="1542694" y="2882501"/>
                <a:ext cx="103104" cy="1426186"/>
                <a:chOff x="6006138" y="3143629"/>
                <a:chExt cx="122758" cy="1698043"/>
              </a:xfrm>
            </p:grpSpPr>
            <p:sp>
              <p:nvSpPr>
                <p:cNvPr id="5039" name="Google Shape;5039;p8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6" name="Google Shape;5046;p87"/>
          <p:cNvGrpSpPr/>
          <p:nvPr/>
        </p:nvGrpSpPr>
        <p:grpSpPr>
          <a:xfrm>
            <a:off x="5671260" y="3305994"/>
            <a:ext cx="2749952" cy="870677"/>
            <a:chOff x="238125" y="1725700"/>
            <a:chExt cx="7139025" cy="2260325"/>
          </a:xfrm>
        </p:grpSpPr>
        <p:sp>
          <p:nvSpPr>
            <p:cNvPr id="5047" name="Google Shape;5047;p8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87"/>
          <p:cNvGrpSpPr/>
          <p:nvPr/>
        </p:nvGrpSpPr>
        <p:grpSpPr>
          <a:xfrm>
            <a:off x="5941424" y="2247740"/>
            <a:ext cx="1105452" cy="916747"/>
            <a:chOff x="5249100" y="1210600"/>
            <a:chExt cx="3502700" cy="2904775"/>
          </a:xfrm>
        </p:grpSpPr>
        <p:sp>
          <p:nvSpPr>
            <p:cNvPr id="5058" name="Google Shape;5058;p8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2" name="Google Shape;5062;p8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063" name="Google Shape;5063;p8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064" name="Google Shape;5064;p8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065" name="Google Shape;5065;p8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066" name="Google Shape;5066;p8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87"/>
          <p:cNvGrpSpPr/>
          <p:nvPr/>
        </p:nvGrpSpPr>
        <p:grpSpPr>
          <a:xfrm>
            <a:off x="7123972" y="967158"/>
            <a:ext cx="1304650" cy="1124856"/>
            <a:chOff x="7287122" y="1165658"/>
            <a:chExt cx="1219413" cy="1051365"/>
          </a:xfrm>
        </p:grpSpPr>
        <p:grpSp>
          <p:nvGrpSpPr>
            <p:cNvPr id="5068" name="Google Shape;5068;p87"/>
            <p:cNvGrpSpPr/>
            <p:nvPr/>
          </p:nvGrpSpPr>
          <p:grpSpPr>
            <a:xfrm>
              <a:off x="7287122" y="1969723"/>
              <a:ext cx="1219413" cy="247300"/>
              <a:chOff x="7287122" y="1969723"/>
              <a:chExt cx="1219413" cy="247300"/>
            </a:xfrm>
          </p:grpSpPr>
          <p:sp>
            <p:nvSpPr>
              <p:cNvPr id="5069" name="Google Shape;5069;p8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0" name="Google Shape;5070;p87"/>
              <p:cNvGrpSpPr/>
              <p:nvPr/>
            </p:nvGrpSpPr>
            <p:grpSpPr>
              <a:xfrm>
                <a:off x="7287122" y="2063892"/>
                <a:ext cx="1151753" cy="73428"/>
                <a:chOff x="7287122" y="2063892"/>
                <a:chExt cx="1151753" cy="73428"/>
              </a:xfrm>
            </p:grpSpPr>
            <p:sp>
              <p:nvSpPr>
                <p:cNvPr id="5071" name="Google Shape;5071;p8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2" name="Google Shape;5072;p8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073" name="Google Shape;5073;p87"/>
            <p:cNvGrpSpPr/>
            <p:nvPr/>
          </p:nvGrpSpPr>
          <p:grpSpPr>
            <a:xfrm>
              <a:off x="7287122" y="1712201"/>
              <a:ext cx="1219403" cy="246767"/>
              <a:chOff x="7287122" y="1712201"/>
              <a:chExt cx="1219403" cy="246767"/>
            </a:xfrm>
          </p:grpSpPr>
          <p:sp>
            <p:nvSpPr>
              <p:cNvPr id="5074" name="Google Shape;5074;p8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5" name="Google Shape;5075;p87"/>
              <p:cNvGrpSpPr/>
              <p:nvPr/>
            </p:nvGrpSpPr>
            <p:grpSpPr>
              <a:xfrm>
                <a:off x="7287122" y="1842861"/>
                <a:ext cx="1005303" cy="73419"/>
                <a:chOff x="7287122" y="1842861"/>
                <a:chExt cx="1005303" cy="73419"/>
              </a:xfrm>
            </p:grpSpPr>
            <p:sp>
              <p:nvSpPr>
                <p:cNvPr id="5076" name="Google Shape;5076;p8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7" name="Google Shape;5077;p8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078" name="Google Shape;5078;p87"/>
            <p:cNvGrpSpPr/>
            <p:nvPr/>
          </p:nvGrpSpPr>
          <p:grpSpPr>
            <a:xfrm>
              <a:off x="7287122" y="1447520"/>
              <a:ext cx="1219403" cy="286667"/>
              <a:chOff x="7287122" y="1447520"/>
              <a:chExt cx="1219403" cy="286667"/>
            </a:xfrm>
          </p:grpSpPr>
          <p:sp>
            <p:nvSpPr>
              <p:cNvPr id="5079" name="Google Shape;5079;p8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87"/>
              <p:cNvGrpSpPr/>
              <p:nvPr/>
            </p:nvGrpSpPr>
            <p:grpSpPr>
              <a:xfrm>
                <a:off x="7287122" y="1581977"/>
                <a:ext cx="852803" cy="73428"/>
                <a:chOff x="7287122" y="1581977"/>
                <a:chExt cx="852803" cy="73428"/>
              </a:xfrm>
            </p:grpSpPr>
            <p:sp>
              <p:nvSpPr>
                <p:cNvPr id="5081" name="Google Shape;5081;p8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2" name="Google Shape;5082;p8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083" name="Google Shape;5083;p87"/>
            <p:cNvGrpSpPr/>
            <p:nvPr/>
          </p:nvGrpSpPr>
          <p:grpSpPr>
            <a:xfrm>
              <a:off x="7287122" y="1165658"/>
              <a:ext cx="1219403" cy="344253"/>
              <a:chOff x="7287122" y="1165658"/>
              <a:chExt cx="1219403" cy="344253"/>
            </a:xfrm>
          </p:grpSpPr>
          <p:sp>
            <p:nvSpPr>
              <p:cNvPr id="5084" name="Google Shape;5084;p8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5" name="Google Shape;5085;p87"/>
              <p:cNvGrpSpPr/>
              <p:nvPr/>
            </p:nvGrpSpPr>
            <p:grpSpPr>
              <a:xfrm>
                <a:off x="7287122" y="1341025"/>
                <a:ext cx="695703" cy="73419"/>
                <a:chOff x="7287122" y="1341025"/>
                <a:chExt cx="695703" cy="73419"/>
              </a:xfrm>
            </p:grpSpPr>
            <p:sp>
              <p:nvSpPr>
                <p:cNvPr id="5086" name="Google Shape;5086;p8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87" name="Google Shape;5087;p8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088" name="Google Shape;5088;p87"/>
          <p:cNvGrpSpPr/>
          <p:nvPr/>
        </p:nvGrpSpPr>
        <p:grpSpPr>
          <a:xfrm>
            <a:off x="5790464" y="973181"/>
            <a:ext cx="1397729" cy="1098540"/>
            <a:chOff x="5900602" y="1193063"/>
            <a:chExt cx="1299851" cy="1021707"/>
          </a:xfrm>
        </p:grpSpPr>
        <p:grpSp>
          <p:nvGrpSpPr>
            <p:cNvPr id="5089" name="Google Shape;5089;p87"/>
            <p:cNvGrpSpPr/>
            <p:nvPr/>
          </p:nvGrpSpPr>
          <p:grpSpPr>
            <a:xfrm>
              <a:off x="6520337" y="1193063"/>
              <a:ext cx="341815" cy="799959"/>
              <a:chOff x="6520337" y="1193063"/>
              <a:chExt cx="341815" cy="799959"/>
            </a:xfrm>
          </p:grpSpPr>
          <p:grpSp>
            <p:nvGrpSpPr>
              <p:cNvPr id="5090" name="Google Shape;5090;p87"/>
              <p:cNvGrpSpPr/>
              <p:nvPr/>
            </p:nvGrpSpPr>
            <p:grpSpPr>
              <a:xfrm>
                <a:off x="6520337" y="1589527"/>
                <a:ext cx="213950" cy="403494"/>
                <a:chOff x="6520337" y="1589527"/>
                <a:chExt cx="213950" cy="403494"/>
              </a:xfrm>
            </p:grpSpPr>
            <p:sp>
              <p:nvSpPr>
                <p:cNvPr id="5091" name="Google Shape;5091;p8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87"/>
              <p:cNvGrpSpPr/>
              <p:nvPr/>
            </p:nvGrpSpPr>
            <p:grpSpPr>
              <a:xfrm>
                <a:off x="6577204" y="1193063"/>
                <a:ext cx="284947" cy="464512"/>
                <a:chOff x="6577204" y="1193063"/>
                <a:chExt cx="284947" cy="464512"/>
              </a:xfrm>
            </p:grpSpPr>
            <p:sp>
              <p:nvSpPr>
                <p:cNvPr id="5094" name="Google Shape;5094;p8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5" name="Google Shape;5095;p8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096" name="Google Shape;5096;p87"/>
            <p:cNvGrpSpPr/>
            <p:nvPr/>
          </p:nvGrpSpPr>
          <p:grpSpPr>
            <a:xfrm>
              <a:off x="6238903" y="1193063"/>
              <a:ext cx="300475" cy="900152"/>
              <a:chOff x="6238903" y="1193063"/>
              <a:chExt cx="300475" cy="900152"/>
            </a:xfrm>
          </p:grpSpPr>
          <p:grpSp>
            <p:nvGrpSpPr>
              <p:cNvPr id="5097" name="Google Shape;5097;p87"/>
              <p:cNvGrpSpPr/>
              <p:nvPr/>
            </p:nvGrpSpPr>
            <p:grpSpPr>
              <a:xfrm>
                <a:off x="6290865" y="1489315"/>
                <a:ext cx="248514" cy="603900"/>
                <a:chOff x="6290865" y="1489315"/>
                <a:chExt cx="248514" cy="603900"/>
              </a:xfrm>
            </p:grpSpPr>
            <p:sp>
              <p:nvSpPr>
                <p:cNvPr id="5098" name="Google Shape;5098;p8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7"/>
              <p:cNvGrpSpPr/>
              <p:nvPr/>
            </p:nvGrpSpPr>
            <p:grpSpPr>
              <a:xfrm>
                <a:off x="6238903" y="1193063"/>
                <a:ext cx="284947" cy="333087"/>
                <a:chOff x="6238903" y="1193063"/>
                <a:chExt cx="284947" cy="333087"/>
              </a:xfrm>
            </p:grpSpPr>
            <p:sp>
              <p:nvSpPr>
                <p:cNvPr id="5101" name="Google Shape;5101;p8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2" name="Google Shape;5102;p8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103" name="Google Shape;5103;p87"/>
            <p:cNvGrpSpPr/>
            <p:nvPr/>
          </p:nvGrpSpPr>
          <p:grpSpPr>
            <a:xfrm>
              <a:off x="5900602" y="1193063"/>
              <a:ext cx="444345" cy="1021707"/>
              <a:chOff x="5900602" y="1193063"/>
              <a:chExt cx="444345" cy="1021707"/>
            </a:xfrm>
          </p:grpSpPr>
          <p:grpSp>
            <p:nvGrpSpPr>
              <p:cNvPr id="5104" name="Google Shape;5104;p87"/>
              <p:cNvGrpSpPr/>
              <p:nvPr/>
            </p:nvGrpSpPr>
            <p:grpSpPr>
              <a:xfrm>
                <a:off x="6046501" y="1367785"/>
                <a:ext cx="298446" cy="846986"/>
                <a:chOff x="6046501" y="1367785"/>
                <a:chExt cx="298446" cy="846986"/>
              </a:xfrm>
            </p:grpSpPr>
            <p:sp>
              <p:nvSpPr>
                <p:cNvPr id="5105" name="Google Shape;5105;p8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87"/>
              <p:cNvGrpSpPr/>
              <p:nvPr/>
            </p:nvGrpSpPr>
            <p:grpSpPr>
              <a:xfrm>
                <a:off x="5900602" y="1193063"/>
                <a:ext cx="284947" cy="182312"/>
                <a:chOff x="5900602" y="1193063"/>
                <a:chExt cx="284947" cy="182312"/>
              </a:xfrm>
            </p:grpSpPr>
            <p:sp>
              <p:nvSpPr>
                <p:cNvPr id="5108" name="Google Shape;5108;p8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9" name="Google Shape;5109;p8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110" name="Google Shape;5110;p87"/>
            <p:cNvGrpSpPr/>
            <p:nvPr/>
          </p:nvGrpSpPr>
          <p:grpSpPr>
            <a:xfrm>
              <a:off x="6738300" y="1193063"/>
              <a:ext cx="462153" cy="707634"/>
              <a:chOff x="6738300" y="1193063"/>
              <a:chExt cx="462153" cy="707634"/>
            </a:xfrm>
          </p:grpSpPr>
          <p:grpSp>
            <p:nvGrpSpPr>
              <p:cNvPr id="5111" name="Google Shape;5111;p87"/>
              <p:cNvGrpSpPr/>
              <p:nvPr/>
            </p:nvGrpSpPr>
            <p:grpSpPr>
              <a:xfrm>
                <a:off x="6915505" y="1193063"/>
                <a:ext cx="284947" cy="597387"/>
                <a:chOff x="6915505" y="1193063"/>
                <a:chExt cx="284947" cy="597387"/>
              </a:xfrm>
            </p:grpSpPr>
            <p:sp>
              <p:nvSpPr>
                <p:cNvPr id="5112" name="Google Shape;5112;p8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3" name="Google Shape;5113;p8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114" name="Google Shape;5114;p87"/>
              <p:cNvGrpSpPr/>
              <p:nvPr/>
            </p:nvGrpSpPr>
            <p:grpSpPr>
              <a:xfrm>
                <a:off x="6738300" y="1684725"/>
                <a:ext cx="230066" cy="215971"/>
                <a:chOff x="6738300" y="1684725"/>
                <a:chExt cx="230066" cy="215971"/>
              </a:xfrm>
            </p:grpSpPr>
            <p:sp>
              <p:nvSpPr>
                <p:cNvPr id="5115" name="Google Shape;5115;p8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20" name="Shape 5120"/>
        <p:cNvGrpSpPr/>
        <p:nvPr/>
      </p:nvGrpSpPr>
      <p:grpSpPr>
        <a:xfrm>
          <a:off x="0" y="0"/>
          <a:ext cx="0" cy="0"/>
          <a:chOff x="0" y="0"/>
          <a:chExt cx="0" cy="0"/>
        </a:xfrm>
      </p:grpSpPr>
      <p:pic>
        <p:nvPicPr>
          <p:cNvPr id="5121" name="Google Shape;5121;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3427225" y="2036538"/>
            <a:ext cx="50037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416" name="Google Shape;416;p44"/>
          <p:cNvSpPr txBox="1"/>
          <p:nvPr>
            <p:ph idx="2" type="title"/>
          </p:nvPr>
        </p:nvSpPr>
        <p:spPr>
          <a:xfrm>
            <a:off x="4972225" y="1222788"/>
            <a:ext cx="19137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7" name="Google Shape;417;p44"/>
          <p:cNvSpPr txBox="1"/>
          <p:nvPr>
            <p:ph idx="1" type="subTitle"/>
          </p:nvPr>
        </p:nvSpPr>
        <p:spPr>
          <a:xfrm>
            <a:off x="3427225" y="2783613"/>
            <a:ext cx="50037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418" name="Google Shape;418;p44"/>
          <p:cNvPicPr preferRelativeResize="0"/>
          <p:nvPr>
            <p:ph idx="3" type="pic"/>
          </p:nvPr>
        </p:nvPicPr>
        <p:blipFill rotWithShape="1">
          <a:blip r:embed="rId3">
            <a:alphaModFix/>
          </a:blip>
          <a:srcRect b="8214" l="2348" r="16397" t="8214"/>
          <a:stretch/>
        </p:blipFill>
        <p:spPr>
          <a:xfrm>
            <a:off x="713225" y="539500"/>
            <a:ext cx="2637801" cy="4064399"/>
          </a:xfrm>
          <a:prstGeom prst="rect">
            <a:avLst/>
          </a:prstGeom>
        </p:spPr>
      </p:pic>
      <p:sp>
        <p:nvSpPr>
          <p:cNvPr id="419" name="Google Shape;419;p44"/>
          <p:cNvSpPr/>
          <p:nvPr/>
        </p:nvSpPr>
        <p:spPr>
          <a:xfrm rot="1566433">
            <a:off x="5816511" y="4342429"/>
            <a:ext cx="1739300" cy="1367104"/>
          </a:xfrm>
          <a:custGeom>
            <a:rect b="b" l="l" r="r" t="t"/>
            <a:pathLst>
              <a:path extrusionOk="0" h="37010" w="47086">
                <a:moveTo>
                  <a:pt x="46316" y="19950"/>
                </a:moveTo>
                <a:cubicBezTo>
                  <a:pt x="46450" y="20000"/>
                  <a:pt x="46601" y="19900"/>
                  <a:pt x="46734" y="19867"/>
                </a:cubicBezTo>
                <a:cubicBezTo>
                  <a:pt x="46801" y="20702"/>
                  <a:pt x="47035" y="21504"/>
                  <a:pt x="47035" y="22339"/>
                </a:cubicBezTo>
                <a:cubicBezTo>
                  <a:pt x="46985" y="23827"/>
                  <a:pt x="47085" y="25364"/>
                  <a:pt x="46684" y="26817"/>
                </a:cubicBezTo>
                <a:cubicBezTo>
                  <a:pt x="46233" y="28221"/>
                  <a:pt x="45498" y="29507"/>
                  <a:pt x="44746" y="30761"/>
                </a:cubicBezTo>
                <a:cubicBezTo>
                  <a:pt x="44245" y="31596"/>
                  <a:pt x="43459" y="32181"/>
                  <a:pt x="42841" y="32899"/>
                </a:cubicBezTo>
                <a:cubicBezTo>
                  <a:pt x="42106" y="33501"/>
                  <a:pt x="41421" y="34203"/>
                  <a:pt x="40569" y="34620"/>
                </a:cubicBezTo>
                <a:cubicBezTo>
                  <a:pt x="40468" y="34620"/>
                  <a:pt x="40301" y="34620"/>
                  <a:pt x="40218" y="34620"/>
                </a:cubicBezTo>
                <a:cubicBezTo>
                  <a:pt x="40201" y="34687"/>
                  <a:pt x="40184" y="34804"/>
                  <a:pt x="40184" y="34871"/>
                </a:cubicBezTo>
                <a:cubicBezTo>
                  <a:pt x="39416" y="35422"/>
                  <a:pt x="38580" y="35790"/>
                  <a:pt x="37678" y="35974"/>
                </a:cubicBezTo>
                <a:cubicBezTo>
                  <a:pt x="35439" y="36675"/>
                  <a:pt x="33050" y="37010"/>
                  <a:pt x="30727" y="36625"/>
                </a:cubicBezTo>
                <a:cubicBezTo>
                  <a:pt x="29474" y="36391"/>
                  <a:pt x="28188" y="36375"/>
                  <a:pt x="26968" y="35974"/>
                </a:cubicBezTo>
                <a:cubicBezTo>
                  <a:pt x="23693" y="35289"/>
                  <a:pt x="20485" y="34269"/>
                  <a:pt x="17444" y="32883"/>
                </a:cubicBezTo>
                <a:cubicBezTo>
                  <a:pt x="15406" y="32131"/>
                  <a:pt x="13501" y="31028"/>
                  <a:pt x="11613" y="29942"/>
                </a:cubicBezTo>
                <a:cubicBezTo>
                  <a:pt x="10343" y="29207"/>
                  <a:pt x="9274" y="28154"/>
                  <a:pt x="8087" y="27285"/>
                </a:cubicBezTo>
                <a:cubicBezTo>
                  <a:pt x="8104" y="27235"/>
                  <a:pt x="8121" y="27118"/>
                  <a:pt x="8137" y="27051"/>
                </a:cubicBezTo>
                <a:cubicBezTo>
                  <a:pt x="7954" y="27001"/>
                  <a:pt x="7770" y="26951"/>
                  <a:pt x="7603" y="26901"/>
                </a:cubicBezTo>
                <a:cubicBezTo>
                  <a:pt x="7770" y="26734"/>
                  <a:pt x="7920" y="26517"/>
                  <a:pt x="8104" y="26316"/>
                </a:cubicBezTo>
                <a:cubicBezTo>
                  <a:pt x="7970" y="26433"/>
                  <a:pt x="7703" y="26634"/>
                  <a:pt x="7569" y="26734"/>
                </a:cubicBezTo>
                <a:cubicBezTo>
                  <a:pt x="7703" y="26366"/>
                  <a:pt x="8004" y="26015"/>
                  <a:pt x="7853" y="25614"/>
                </a:cubicBezTo>
                <a:cubicBezTo>
                  <a:pt x="7837" y="25681"/>
                  <a:pt x="7803" y="25798"/>
                  <a:pt x="7787" y="25865"/>
                </a:cubicBezTo>
                <a:cubicBezTo>
                  <a:pt x="7703" y="25898"/>
                  <a:pt x="7536" y="25949"/>
                  <a:pt x="7452" y="25982"/>
                </a:cubicBezTo>
                <a:lnTo>
                  <a:pt x="7837" y="26082"/>
                </a:lnTo>
                <a:cubicBezTo>
                  <a:pt x="7686" y="26249"/>
                  <a:pt x="7553" y="26416"/>
                  <a:pt x="7436" y="26600"/>
                </a:cubicBezTo>
                <a:cubicBezTo>
                  <a:pt x="7235" y="26283"/>
                  <a:pt x="6650" y="26233"/>
                  <a:pt x="6650" y="25698"/>
                </a:cubicBezTo>
                <a:cubicBezTo>
                  <a:pt x="6433" y="25781"/>
                  <a:pt x="6299" y="25497"/>
                  <a:pt x="6149" y="25380"/>
                </a:cubicBezTo>
                <a:cubicBezTo>
                  <a:pt x="5932" y="25163"/>
                  <a:pt x="5698" y="24896"/>
                  <a:pt x="5614" y="24612"/>
                </a:cubicBezTo>
                <a:cubicBezTo>
                  <a:pt x="5264" y="24411"/>
                  <a:pt x="4612" y="23977"/>
                  <a:pt x="5197" y="23626"/>
                </a:cubicBezTo>
                <a:cubicBezTo>
                  <a:pt x="4946" y="23593"/>
                  <a:pt x="4695" y="23576"/>
                  <a:pt x="4462" y="23559"/>
                </a:cubicBezTo>
                <a:lnTo>
                  <a:pt x="4478" y="23375"/>
                </a:lnTo>
                <a:lnTo>
                  <a:pt x="4177" y="23325"/>
                </a:lnTo>
                <a:cubicBezTo>
                  <a:pt x="4378" y="23275"/>
                  <a:pt x="4512" y="23091"/>
                  <a:pt x="4712" y="22991"/>
                </a:cubicBezTo>
                <a:cubicBezTo>
                  <a:pt x="4345" y="22908"/>
                  <a:pt x="3977" y="22941"/>
                  <a:pt x="3676" y="22690"/>
                </a:cubicBezTo>
                <a:cubicBezTo>
                  <a:pt x="3643" y="22590"/>
                  <a:pt x="3593" y="22356"/>
                  <a:pt x="3559" y="22306"/>
                </a:cubicBezTo>
                <a:cubicBezTo>
                  <a:pt x="3509" y="22239"/>
                  <a:pt x="3409" y="22256"/>
                  <a:pt x="3359" y="22273"/>
                </a:cubicBezTo>
                <a:cubicBezTo>
                  <a:pt x="3359" y="22055"/>
                  <a:pt x="3208" y="21888"/>
                  <a:pt x="3025" y="21788"/>
                </a:cubicBezTo>
                <a:cubicBezTo>
                  <a:pt x="3008" y="21705"/>
                  <a:pt x="3008" y="21504"/>
                  <a:pt x="2991" y="21404"/>
                </a:cubicBezTo>
                <a:lnTo>
                  <a:pt x="2807" y="21437"/>
                </a:lnTo>
                <a:lnTo>
                  <a:pt x="2874" y="21337"/>
                </a:lnTo>
                <a:cubicBezTo>
                  <a:pt x="2473" y="21270"/>
                  <a:pt x="2139" y="20836"/>
                  <a:pt x="2440" y="20468"/>
                </a:cubicBezTo>
                <a:lnTo>
                  <a:pt x="2106" y="20652"/>
                </a:lnTo>
                <a:cubicBezTo>
                  <a:pt x="2139" y="20535"/>
                  <a:pt x="2206" y="20318"/>
                  <a:pt x="2256" y="20234"/>
                </a:cubicBezTo>
                <a:lnTo>
                  <a:pt x="2022" y="20301"/>
                </a:lnTo>
                <a:cubicBezTo>
                  <a:pt x="1939" y="20101"/>
                  <a:pt x="1855" y="19883"/>
                  <a:pt x="1771" y="19683"/>
                </a:cubicBezTo>
                <a:cubicBezTo>
                  <a:pt x="1721" y="19516"/>
                  <a:pt x="1654" y="19349"/>
                  <a:pt x="1604" y="19182"/>
                </a:cubicBezTo>
                <a:cubicBezTo>
                  <a:pt x="1253" y="18146"/>
                  <a:pt x="869" y="17143"/>
                  <a:pt x="685" y="16074"/>
                </a:cubicBezTo>
                <a:cubicBezTo>
                  <a:pt x="418" y="14938"/>
                  <a:pt x="0" y="13735"/>
                  <a:pt x="17" y="12498"/>
                </a:cubicBezTo>
                <a:lnTo>
                  <a:pt x="201" y="12532"/>
                </a:lnTo>
                <a:cubicBezTo>
                  <a:pt x="134" y="11847"/>
                  <a:pt x="251" y="11161"/>
                  <a:pt x="251" y="10493"/>
                </a:cubicBezTo>
                <a:cubicBezTo>
                  <a:pt x="301" y="10243"/>
                  <a:pt x="368" y="9992"/>
                  <a:pt x="485" y="9758"/>
                </a:cubicBezTo>
                <a:cubicBezTo>
                  <a:pt x="485" y="9307"/>
                  <a:pt x="585" y="8872"/>
                  <a:pt x="786" y="8471"/>
                </a:cubicBezTo>
                <a:cubicBezTo>
                  <a:pt x="1153" y="7235"/>
                  <a:pt x="1721" y="6065"/>
                  <a:pt x="2440" y="4996"/>
                </a:cubicBezTo>
                <a:cubicBezTo>
                  <a:pt x="3409" y="3793"/>
                  <a:pt x="4411" y="2473"/>
                  <a:pt x="5898" y="1872"/>
                </a:cubicBezTo>
                <a:cubicBezTo>
                  <a:pt x="6199" y="1654"/>
                  <a:pt x="6450" y="1537"/>
                  <a:pt x="6784" y="1587"/>
                </a:cubicBezTo>
                <a:lnTo>
                  <a:pt x="6801" y="1471"/>
                </a:lnTo>
                <a:cubicBezTo>
                  <a:pt x="7202" y="1287"/>
                  <a:pt x="7603" y="1103"/>
                  <a:pt x="8020" y="919"/>
                </a:cubicBezTo>
                <a:cubicBezTo>
                  <a:pt x="8104" y="869"/>
                  <a:pt x="8288" y="769"/>
                  <a:pt x="8371" y="702"/>
                </a:cubicBezTo>
                <a:cubicBezTo>
                  <a:pt x="8822" y="535"/>
                  <a:pt x="9324" y="485"/>
                  <a:pt x="9792" y="418"/>
                </a:cubicBezTo>
                <a:cubicBezTo>
                  <a:pt x="10460" y="234"/>
                  <a:pt x="11112" y="17"/>
                  <a:pt x="11813" y="0"/>
                </a:cubicBezTo>
                <a:cubicBezTo>
                  <a:pt x="12231" y="17"/>
                  <a:pt x="12665" y="100"/>
                  <a:pt x="13100" y="84"/>
                </a:cubicBezTo>
                <a:lnTo>
                  <a:pt x="13033" y="552"/>
                </a:lnTo>
                <a:cubicBezTo>
                  <a:pt x="12916" y="501"/>
                  <a:pt x="12615" y="501"/>
                  <a:pt x="12482" y="501"/>
                </a:cubicBezTo>
                <a:cubicBezTo>
                  <a:pt x="12732" y="552"/>
                  <a:pt x="12983" y="602"/>
                  <a:pt x="13234" y="652"/>
                </a:cubicBezTo>
                <a:cubicBezTo>
                  <a:pt x="13200" y="468"/>
                  <a:pt x="13183" y="268"/>
                  <a:pt x="13150" y="67"/>
                </a:cubicBezTo>
                <a:cubicBezTo>
                  <a:pt x="13350" y="117"/>
                  <a:pt x="13568" y="167"/>
                  <a:pt x="13802" y="217"/>
                </a:cubicBezTo>
                <a:cubicBezTo>
                  <a:pt x="15472" y="184"/>
                  <a:pt x="17043" y="1086"/>
                  <a:pt x="18463" y="1922"/>
                </a:cubicBezTo>
                <a:cubicBezTo>
                  <a:pt x="19098" y="2256"/>
                  <a:pt x="19616" y="2774"/>
                  <a:pt x="20017" y="3359"/>
                </a:cubicBezTo>
                <a:cubicBezTo>
                  <a:pt x="20652" y="4344"/>
                  <a:pt x="21404" y="5247"/>
                  <a:pt x="22156" y="6166"/>
                </a:cubicBezTo>
                <a:cubicBezTo>
                  <a:pt x="23225" y="7552"/>
                  <a:pt x="24412" y="8923"/>
                  <a:pt x="26032" y="9791"/>
                </a:cubicBezTo>
                <a:cubicBezTo>
                  <a:pt x="26985" y="10460"/>
                  <a:pt x="28171" y="10777"/>
                  <a:pt x="29257" y="11278"/>
                </a:cubicBezTo>
                <a:cubicBezTo>
                  <a:pt x="30627" y="11663"/>
                  <a:pt x="32014" y="11930"/>
                  <a:pt x="33401" y="12147"/>
                </a:cubicBezTo>
                <a:cubicBezTo>
                  <a:pt x="34905" y="12231"/>
                  <a:pt x="36341" y="12231"/>
                  <a:pt x="37678" y="11913"/>
                </a:cubicBezTo>
                <a:cubicBezTo>
                  <a:pt x="38915" y="11696"/>
                  <a:pt x="40201" y="11763"/>
                  <a:pt x="41404" y="12097"/>
                </a:cubicBezTo>
                <a:cubicBezTo>
                  <a:pt x="41371" y="12214"/>
                  <a:pt x="41287" y="12448"/>
                  <a:pt x="41254" y="12582"/>
                </a:cubicBezTo>
                <a:cubicBezTo>
                  <a:pt x="41371" y="12431"/>
                  <a:pt x="41571" y="12298"/>
                  <a:pt x="41638" y="12181"/>
                </a:cubicBezTo>
                <a:cubicBezTo>
                  <a:pt x="43493" y="12933"/>
                  <a:pt x="45247" y="14319"/>
                  <a:pt x="45982" y="16191"/>
                </a:cubicBezTo>
                <a:cubicBezTo>
                  <a:pt x="46383" y="17344"/>
                  <a:pt x="46667" y="18530"/>
                  <a:pt x="46784" y="19750"/>
                </a:cubicBezTo>
                <a:cubicBezTo>
                  <a:pt x="46667" y="19766"/>
                  <a:pt x="46484" y="19800"/>
                  <a:pt x="46300" y="19816"/>
                </a:cubicBezTo>
                <a:cubicBezTo>
                  <a:pt x="46300" y="19850"/>
                  <a:pt x="46300" y="19967"/>
                  <a:pt x="46316" y="19950"/>
                </a:cubicBezTo>
                <a:close/>
                <a:moveTo>
                  <a:pt x="6884" y="25798"/>
                </a:moveTo>
                <a:cubicBezTo>
                  <a:pt x="6851" y="25481"/>
                  <a:pt x="6934" y="25380"/>
                  <a:pt x="7185" y="25213"/>
                </a:cubicBezTo>
                <a:cubicBezTo>
                  <a:pt x="7101" y="24979"/>
                  <a:pt x="7118" y="24729"/>
                  <a:pt x="7135" y="24478"/>
                </a:cubicBezTo>
                <a:cubicBezTo>
                  <a:pt x="7152" y="24712"/>
                  <a:pt x="6918" y="24779"/>
                  <a:pt x="6717" y="24862"/>
                </a:cubicBezTo>
                <a:cubicBezTo>
                  <a:pt x="6901" y="24862"/>
                  <a:pt x="7001" y="24896"/>
                  <a:pt x="7085" y="24913"/>
                </a:cubicBezTo>
                <a:cubicBezTo>
                  <a:pt x="7035" y="24996"/>
                  <a:pt x="6901" y="25147"/>
                  <a:pt x="6834" y="25213"/>
                </a:cubicBezTo>
                <a:cubicBezTo>
                  <a:pt x="6851" y="25330"/>
                  <a:pt x="6767" y="25564"/>
                  <a:pt x="6751" y="25681"/>
                </a:cubicBezTo>
                <a:cubicBezTo>
                  <a:pt x="6734" y="25698"/>
                  <a:pt x="6734" y="25698"/>
                  <a:pt x="6700" y="25698"/>
                </a:cubicBezTo>
                <a:close/>
                <a:moveTo>
                  <a:pt x="44078" y="20836"/>
                </a:moveTo>
                <a:cubicBezTo>
                  <a:pt x="44044" y="19616"/>
                  <a:pt x="43760" y="18413"/>
                  <a:pt x="43392" y="17260"/>
                </a:cubicBezTo>
                <a:cubicBezTo>
                  <a:pt x="42691" y="15890"/>
                  <a:pt x="41337" y="14871"/>
                  <a:pt x="39834" y="14637"/>
                </a:cubicBezTo>
                <a:cubicBezTo>
                  <a:pt x="38647" y="14486"/>
                  <a:pt x="37511" y="14971"/>
                  <a:pt x="36341" y="14971"/>
                </a:cubicBezTo>
                <a:cubicBezTo>
                  <a:pt x="33334" y="15105"/>
                  <a:pt x="30260" y="14720"/>
                  <a:pt x="27469" y="13584"/>
                </a:cubicBezTo>
                <a:cubicBezTo>
                  <a:pt x="26851" y="13384"/>
                  <a:pt x="26283" y="13033"/>
                  <a:pt x="25631" y="12933"/>
                </a:cubicBezTo>
                <a:cubicBezTo>
                  <a:pt x="25615" y="12782"/>
                  <a:pt x="25598" y="12649"/>
                  <a:pt x="25581" y="12515"/>
                </a:cubicBezTo>
                <a:cubicBezTo>
                  <a:pt x="25414" y="12548"/>
                  <a:pt x="25247" y="12615"/>
                  <a:pt x="25147" y="12598"/>
                </a:cubicBezTo>
                <a:cubicBezTo>
                  <a:pt x="23860" y="11830"/>
                  <a:pt x="22640" y="11045"/>
                  <a:pt x="21655" y="9975"/>
                </a:cubicBezTo>
                <a:cubicBezTo>
                  <a:pt x="20769" y="8989"/>
                  <a:pt x="19967" y="7937"/>
                  <a:pt x="19115" y="6918"/>
                </a:cubicBezTo>
                <a:cubicBezTo>
                  <a:pt x="18313" y="5965"/>
                  <a:pt x="17778" y="4829"/>
                  <a:pt x="16759" y="4094"/>
                </a:cubicBezTo>
                <a:cubicBezTo>
                  <a:pt x="16191" y="3843"/>
                  <a:pt x="15723" y="3593"/>
                  <a:pt x="15255" y="3342"/>
                </a:cubicBezTo>
                <a:cubicBezTo>
                  <a:pt x="14687" y="3024"/>
                  <a:pt x="14036" y="2974"/>
                  <a:pt x="13417" y="2841"/>
                </a:cubicBezTo>
                <a:cubicBezTo>
                  <a:pt x="13217" y="2891"/>
                  <a:pt x="13000" y="3008"/>
                  <a:pt x="12799" y="2974"/>
                </a:cubicBezTo>
                <a:cubicBezTo>
                  <a:pt x="10878" y="2841"/>
                  <a:pt x="9056" y="3542"/>
                  <a:pt x="7319" y="4227"/>
                </a:cubicBezTo>
                <a:cubicBezTo>
                  <a:pt x="7302" y="4127"/>
                  <a:pt x="7386" y="3943"/>
                  <a:pt x="7319" y="3843"/>
                </a:cubicBezTo>
                <a:cubicBezTo>
                  <a:pt x="7269" y="3977"/>
                  <a:pt x="7235" y="4328"/>
                  <a:pt x="7218" y="4411"/>
                </a:cubicBezTo>
                <a:cubicBezTo>
                  <a:pt x="7152" y="4445"/>
                  <a:pt x="7018" y="4278"/>
                  <a:pt x="6951" y="4244"/>
                </a:cubicBezTo>
                <a:cubicBezTo>
                  <a:pt x="6851" y="4411"/>
                  <a:pt x="6734" y="4645"/>
                  <a:pt x="6583" y="4695"/>
                </a:cubicBezTo>
                <a:cubicBezTo>
                  <a:pt x="5731" y="5380"/>
                  <a:pt x="4996" y="6232"/>
                  <a:pt x="4445" y="7151"/>
                </a:cubicBezTo>
                <a:cubicBezTo>
                  <a:pt x="3843" y="8204"/>
                  <a:pt x="3258" y="9273"/>
                  <a:pt x="3091" y="10460"/>
                </a:cubicBezTo>
                <a:cubicBezTo>
                  <a:pt x="2891" y="10359"/>
                  <a:pt x="2724" y="10209"/>
                  <a:pt x="2607" y="10009"/>
                </a:cubicBezTo>
                <a:lnTo>
                  <a:pt x="2540" y="10042"/>
                </a:lnTo>
                <a:cubicBezTo>
                  <a:pt x="2674" y="10243"/>
                  <a:pt x="2841" y="10410"/>
                  <a:pt x="3075" y="10476"/>
                </a:cubicBezTo>
                <a:cubicBezTo>
                  <a:pt x="3008" y="10911"/>
                  <a:pt x="2924" y="11345"/>
                  <a:pt x="2857" y="11796"/>
                </a:cubicBezTo>
                <a:cubicBezTo>
                  <a:pt x="2741" y="12431"/>
                  <a:pt x="3058" y="13050"/>
                  <a:pt x="3008" y="13684"/>
                </a:cubicBezTo>
                <a:lnTo>
                  <a:pt x="3125" y="13668"/>
                </a:lnTo>
                <a:cubicBezTo>
                  <a:pt x="3292" y="15689"/>
                  <a:pt x="3944" y="17661"/>
                  <a:pt x="5030" y="19382"/>
                </a:cubicBezTo>
                <a:cubicBezTo>
                  <a:pt x="5564" y="20451"/>
                  <a:pt x="6299" y="21287"/>
                  <a:pt x="6968" y="22239"/>
                </a:cubicBezTo>
                <a:cubicBezTo>
                  <a:pt x="7436" y="22640"/>
                  <a:pt x="7820" y="23141"/>
                  <a:pt x="8271" y="23559"/>
                </a:cubicBezTo>
                <a:cubicBezTo>
                  <a:pt x="8304" y="23659"/>
                  <a:pt x="8371" y="23843"/>
                  <a:pt x="8388" y="23943"/>
                </a:cubicBezTo>
                <a:cubicBezTo>
                  <a:pt x="8839" y="23943"/>
                  <a:pt x="9073" y="24428"/>
                  <a:pt x="9391" y="24612"/>
                </a:cubicBezTo>
                <a:cubicBezTo>
                  <a:pt x="9775" y="24896"/>
                  <a:pt x="10126" y="25213"/>
                  <a:pt x="10460" y="25581"/>
                </a:cubicBezTo>
                <a:cubicBezTo>
                  <a:pt x="10376" y="25614"/>
                  <a:pt x="10193" y="25698"/>
                  <a:pt x="10109" y="25731"/>
                </a:cubicBezTo>
                <a:cubicBezTo>
                  <a:pt x="10610" y="25581"/>
                  <a:pt x="10911" y="26082"/>
                  <a:pt x="11279" y="26333"/>
                </a:cubicBezTo>
                <a:cubicBezTo>
                  <a:pt x="11462" y="26433"/>
                  <a:pt x="11596" y="26550"/>
                  <a:pt x="11763" y="26650"/>
                </a:cubicBezTo>
                <a:cubicBezTo>
                  <a:pt x="12097" y="26834"/>
                  <a:pt x="12415" y="27051"/>
                  <a:pt x="12716" y="27302"/>
                </a:cubicBezTo>
                <a:cubicBezTo>
                  <a:pt x="15974" y="29340"/>
                  <a:pt x="19516" y="30861"/>
                  <a:pt x="23158" y="32081"/>
                </a:cubicBezTo>
                <a:cubicBezTo>
                  <a:pt x="25046" y="32715"/>
                  <a:pt x="27018" y="33016"/>
                  <a:pt x="28940" y="33584"/>
                </a:cubicBezTo>
                <a:cubicBezTo>
                  <a:pt x="29474" y="33668"/>
                  <a:pt x="30042" y="33718"/>
                  <a:pt x="30594" y="33885"/>
                </a:cubicBezTo>
                <a:cubicBezTo>
                  <a:pt x="30410" y="34035"/>
                  <a:pt x="30260" y="34253"/>
                  <a:pt x="30042" y="34436"/>
                </a:cubicBezTo>
                <a:cubicBezTo>
                  <a:pt x="29808" y="34520"/>
                  <a:pt x="29708" y="34236"/>
                  <a:pt x="29591" y="34086"/>
                </a:cubicBezTo>
                <a:cubicBezTo>
                  <a:pt x="29558" y="34253"/>
                  <a:pt x="29491" y="34353"/>
                  <a:pt x="29324" y="34470"/>
                </a:cubicBezTo>
                <a:cubicBezTo>
                  <a:pt x="29524" y="34520"/>
                  <a:pt x="29875" y="34420"/>
                  <a:pt x="29959" y="34704"/>
                </a:cubicBezTo>
                <a:cubicBezTo>
                  <a:pt x="29959" y="34854"/>
                  <a:pt x="29975" y="35155"/>
                  <a:pt x="30026" y="35305"/>
                </a:cubicBezTo>
                <a:cubicBezTo>
                  <a:pt x="30042" y="34971"/>
                  <a:pt x="29992" y="34470"/>
                  <a:pt x="30460" y="34470"/>
                </a:cubicBezTo>
                <a:cubicBezTo>
                  <a:pt x="30527" y="34253"/>
                  <a:pt x="30610" y="34035"/>
                  <a:pt x="30694" y="33902"/>
                </a:cubicBezTo>
                <a:cubicBezTo>
                  <a:pt x="31964" y="33952"/>
                  <a:pt x="33250" y="34086"/>
                  <a:pt x="34520" y="33885"/>
                </a:cubicBezTo>
                <a:cubicBezTo>
                  <a:pt x="35723" y="33601"/>
                  <a:pt x="36976" y="33434"/>
                  <a:pt x="38113" y="32883"/>
                </a:cubicBezTo>
                <a:cubicBezTo>
                  <a:pt x="38580" y="32682"/>
                  <a:pt x="38848" y="32398"/>
                  <a:pt x="39282" y="32298"/>
                </a:cubicBezTo>
                <a:cubicBezTo>
                  <a:pt x="40535" y="31245"/>
                  <a:pt x="41889" y="30159"/>
                  <a:pt x="42674" y="28689"/>
                </a:cubicBezTo>
                <a:cubicBezTo>
                  <a:pt x="43292" y="27619"/>
                  <a:pt x="43994" y="26550"/>
                  <a:pt x="44144" y="25280"/>
                </a:cubicBezTo>
                <a:cubicBezTo>
                  <a:pt x="44278" y="24094"/>
                  <a:pt x="44311" y="22908"/>
                  <a:pt x="44311" y="21705"/>
                </a:cubicBezTo>
                <a:cubicBezTo>
                  <a:pt x="44128" y="21454"/>
                  <a:pt x="44111" y="21136"/>
                  <a:pt x="44078" y="20836"/>
                </a:cubicBezTo>
                <a:close/>
                <a:moveTo>
                  <a:pt x="45347" y="23309"/>
                </a:moveTo>
                <a:cubicBezTo>
                  <a:pt x="45615" y="23442"/>
                  <a:pt x="45682" y="23409"/>
                  <a:pt x="45732" y="23225"/>
                </a:cubicBezTo>
                <a:cubicBezTo>
                  <a:pt x="45531" y="23058"/>
                  <a:pt x="45398" y="23091"/>
                  <a:pt x="45347" y="233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4"/>
          <p:cNvSpPr/>
          <p:nvPr/>
        </p:nvSpPr>
        <p:spPr>
          <a:xfrm rot="833708">
            <a:off x="2277680" y="4326922"/>
            <a:ext cx="463355" cy="506558"/>
          </a:xfrm>
          <a:custGeom>
            <a:rect b="b" l="l" r="r" t="t"/>
            <a:pathLst>
              <a:path extrusionOk="0" h="16075" w="14704">
                <a:moveTo>
                  <a:pt x="14687" y="6099"/>
                </a:moveTo>
                <a:cubicBezTo>
                  <a:pt x="14637" y="6099"/>
                  <a:pt x="14587" y="6082"/>
                  <a:pt x="14554" y="6032"/>
                </a:cubicBezTo>
                <a:cubicBezTo>
                  <a:pt x="14587" y="6082"/>
                  <a:pt x="14620" y="6149"/>
                  <a:pt x="14654" y="6266"/>
                </a:cubicBezTo>
                <a:cubicBezTo>
                  <a:pt x="14604" y="6216"/>
                  <a:pt x="14554" y="6216"/>
                  <a:pt x="14554" y="6249"/>
                </a:cubicBezTo>
                <a:cubicBezTo>
                  <a:pt x="14554" y="6249"/>
                  <a:pt x="14654" y="6233"/>
                  <a:pt x="14687" y="6233"/>
                </a:cubicBezTo>
                <a:lnTo>
                  <a:pt x="14570" y="6333"/>
                </a:lnTo>
                <a:cubicBezTo>
                  <a:pt x="14587" y="6333"/>
                  <a:pt x="14637" y="6333"/>
                  <a:pt x="14654" y="6350"/>
                </a:cubicBezTo>
                <a:cubicBezTo>
                  <a:pt x="14654" y="6366"/>
                  <a:pt x="14654" y="6433"/>
                  <a:pt x="14654" y="6450"/>
                </a:cubicBezTo>
                <a:lnTo>
                  <a:pt x="14587" y="6433"/>
                </a:lnTo>
                <a:lnTo>
                  <a:pt x="14587" y="6533"/>
                </a:lnTo>
                <a:cubicBezTo>
                  <a:pt x="14620" y="6467"/>
                  <a:pt x="14670" y="6433"/>
                  <a:pt x="14687" y="6483"/>
                </a:cubicBezTo>
                <a:cubicBezTo>
                  <a:pt x="14670" y="6500"/>
                  <a:pt x="14704" y="6617"/>
                  <a:pt x="14620" y="6667"/>
                </a:cubicBezTo>
                <a:cubicBezTo>
                  <a:pt x="14403" y="6868"/>
                  <a:pt x="14169" y="7035"/>
                  <a:pt x="13935" y="7252"/>
                </a:cubicBezTo>
                <a:cubicBezTo>
                  <a:pt x="12950" y="7970"/>
                  <a:pt x="12014" y="8706"/>
                  <a:pt x="10978" y="9457"/>
                </a:cubicBezTo>
                <a:cubicBezTo>
                  <a:pt x="11479" y="11112"/>
                  <a:pt x="11980" y="12782"/>
                  <a:pt x="12482" y="14437"/>
                </a:cubicBezTo>
                <a:cubicBezTo>
                  <a:pt x="12582" y="14821"/>
                  <a:pt x="12782" y="15205"/>
                  <a:pt x="12716" y="15606"/>
                </a:cubicBezTo>
                <a:cubicBezTo>
                  <a:pt x="12599" y="15640"/>
                  <a:pt x="12549" y="15757"/>
                  <a:pt x="12465" y="15823"/>
                </a:cubicBezTo>
                <a:cubicBezTo>
                  <a:pt x="12298" y="15940"/>
                  <a:pt x="12114" y="16074"/>
                  <a:pt x="11897" y="16041"/>
                </a:cubicBezTo>
                <a:cubicBezTo>
                  <a:pt x="11863" y="16074"/>
                  <a:pt x="11813" y="16007"/>
                  <a:pt x="11763" y="15991"/>
                </a:cubicBezTo>
                <a:cubicBezTo>
                  <a:pt x="11746" y="16024"/>
                  <a:pt x="11730" y="16024"/>
                  <a:pt x="11713" y="16057"/>
                </a:cubicBezTo>
                <a:cubicBezTo>
                  <a:pt x="11663" y="16007"/>
                  <a:pt x="11630" y="15957"/>
                  <a:pt x="11579" y="15907"/>
                </a:cubicBezTo>
                <a:cubicBezTo>
                  <a:pt x="11563" y="15890"/>
                  <a:pt x="11479" y="15857"/>
                  <a:pt x="11429" y="15823"/>
                </a:cubicBezTo>
                <a:cubicBezTo>
                  <a:pt x="10510" y="15055"/>
                  <a:pt x="9591" y="14303"/>
                  <a:pt x="8655" y="13501"/>
                </a:cubicBezTo>
                <a:cubicBezTo>
                  <a:pt x="8622" y="13451"/>
                  <a:pt x="8572" y="13417"/>
                  <a:pt x="8505" y="13384"/>
                </a:cubicBezTo>
                <a:cubicBezTo>
                  <a:pt x="8522" y="13351"/>
                  <a:pt x="8538" y="13317"/>
                  <a:pt x="8555" y="13284"/>
                </a:cubicBezTo>
                <a:cubicBezTo>
                  <a:pt x="8572" y="13284"/>
                  <a:pt x="8639" y="13300"/>
                  <a:pt x="8672" y="13300"/>
                </a:cubicBezTo>
                <a:lnTo>
                  <a:pt x="8639" y="13284"/>
                </a:lnTo>
                <a:lnTo>
                  <a:pt x="8655" y="13217"/>
                </a:lnTo>
                <a:cubicBezTo>
                  <a:pt x="8589" y="13317"/>
                  <a:pt x="8522" y="13284"/>
                  <a:pt x="8505" y="13334"/>
                </a:cubicBezTo>
                <a:cubicBezTo>
                  <a:pt x="8054" y="12983"/>
                  <a:pt x="7653" y="12632"/>
                  <a:pt x="7285" y="12298"/>
                </a:cubicBezTo>
                <a:cubicBezTo>
                  <a:pt x="6868" y="12549"/>
                  <a:pt x="6517" y="12849"/>
                  <a:pt x="6132" y="13100"/>
                </a:cubicBezTo>
                <a:cubicBezTo>
                  <a:pt x="6116" y="13100"/>
                  <a:pt x="6015" y="13100"/>
                  <a:pt x="5949" y="13117"/>
                </a:cubicBezTo>
                <a:cubicBezTo>
                  <a:pt x="5982" y="13133"/>
                  <a:pt x="6032" y="13167"/>
                  <a:pt x="6066" y="13183"/>
                </a:cubicBezTo>
                <a:cubicBezTo>
                  <a:pt x="6032" y="13200"/>
                  <a:pt x="5965" y="13200"/>
                  <a:pt x="5932" y="13217"/>
                </a:cubicBezTo>
                <a:lnTo>
                  <a:pt x="5898" y="13284"/>
                </a:lnTo>
                <a:cubicBezTo>
                  <a:pt x="5882" y="13217"/>
                  <a:pt x="5898" y="13150"/>
                  <a:pt x="5865" y="13100"/>
                </a:cubicBezTo>
                <a:cubicBezTo>
                  <a:pt x="5865" y="13117"/>
                  <a:pt x="5865" y="13167"/>
                  <a:pt x="5865" y="13200"/>
                </a:cubicBezTo>
                <a:cubicBezTo>
                  <a:pt x="5832" y="13200"/>
                  <a:pt x="5815" y="13217"/>
                  <a:pt x="5748" y="13217"/>
                </a:cubicBezTo>
                <a:cubicBezTo>
                  <a:pt x="5798" y="13234"/>
                  <a:pt x="5832" y="13234"/>
                  <a:pt x="5882" y="13250"/>
                </a:cubicBezTo>
                <a:cubicBezTo>
                  <a:pt x="5832" y="13384"/>
                  <a:pt x="5648" y="13534"/>
                  <a:pt x="5514" y="13417"/>
                </a:cubicBezTo>
                <a:cubicBezTo>
                  <a:pt x="5531" y="13351"/>
                  <a:pt x="5581" y="13234"/>
                  <a:pt x="5665" y="13300"/>
                </a:cubicBezTo>
                <a:cubicBezTo>
                  <a:pt x="5665" y="13267"/>
                  <a:pt x="5665" y="13217"/>
                  <a:pt x="5665" y="13183"/>
                </a:cubicBezTo>
                <a:cubicBezTo>
                  <a:pt x="5681" y="13183"/>
                  <a:pt x="5614" y="13167"/>
                  <a:pt x="5581" y="13150"/>
                </a:cubicBezTo>
                <a:cubicBezTo>
                  <a:pt x="5548" y="13250"/>
                  <a:pt x="5531" y="13334"/>
                  <a:pt x="5514" y="13434"/>
                </a:cubicBezTo>
                <a:cubicBezTo>
                  <a:pt x="5481" y="13434"/>
                  <a:pt x="5447" y="13434"/>
                  <a:pt x="5414" y="13434"/>
                </a:cubicBezTo>
                <a:cubicBezTo>
                  <a:pt x="5481" y="13468"/>
                  <a:pt x="5548" y="13484"/>
                  <a:pt x="5614" y="13484"/>
                </a:cubicBezTo>
                <a:cubicBezTo>
                  <a:pt x="5481" y="13635"/>
                  <a:pt x="5297" y="13735"/>
                  <a:pt x="5147" y="13869"/>
                </a:cubicBezTo>
                <a:cubicBezTo>
                  <a:pt x="4729" y="14186"/>
                  <a:pt x="4294" y="14470"/>
                  <a:pt x="3944" y="14804"/>
                </a:cubicBezTo>
                <a:cubicBezTo>
                  <a:pt x="3860" y="14737"/>
                  <a:pt x="3994" y="14671"/>
                  <a:pt x="3910" y="14604"/>
                </a:cubicBezTo>
                <a:cubicBezTo>
                  <a:pt x="3877" y="14654"/>
                  <a:pt x="3893" y="14787"/>
                  <a:pt x="3793" y="14787"/>
                </a:cubicBezTo>
                <a:cubicBezTo>
                  <a:pt x="3827" y="14787"/>
                  <a:pt x="3860" y="14804"/>
                  <a:pt x="3893" y="14804"/>
                </a:cubicBezTo>
                <a:cubicBezTo>
                  <a:pt x="3693" y="14971"/>
                  <a:pt x="3476" y="15122"/>
                  <a:pt x="3275" y="15272"/>
                </a:cubicBezTo>
                <a:cubicBezTo>
                  <a:pt x="3208" y="15356"/>
                  <a:pt x="3075" y="15439"/>
                  <a:pt x="2941" y="15456"/>
                </a:cubicBezTo>
                <a:cubicBezTo>
                  <a:pt x="2924" y="15422"/>
                  <a:pt x="2924" y="15372"/>
                  <a:pt x="2858" y="15356"/>
                </a:cubicBezTo>
                <a:cubicBezTo>
                  <a:pt x="2807" y="15389"/>
                  <a:pt x="2774" y="15456"/>
                  <a:pt x="2724" y="15489"/>
                </a:cubicBezTo>
                <a:cubicBezTo>
                  <a:pt x="2707" y="15473"/>
                  <a:pt x="2657" y="15456"/>
                  <a:pt x="2640" y="15456"/>
                </a:cubicBezTo>
                <a:cubicBezTo>
                  <a:pt x="2607" y="15389"/>
                  <a:pt x="2557" y="15406"/>
                  <a:pt x="2507" y="15356"/>
                </a:cubicBezTo>
                <a:lnTo>
                  <a:pt x="2490" y="15289"/>
                </a:lnTo>
                <a:cubicBezTo>
                  <a:pt x="2390" y="15188"/>
                  <a:pt x="2273" y="15088"/>
                  <a:pt x="2172" y="15055"/>
                </a:cubicBezTo>
                <a:cubicBezTo>
                  <a:pt x="2189" y="14888"/>
                  <a:pt x="2106" y="14787"/>
                  <a:pt x="2122" y="14671"/>
                </a:cubicBezTo>
                <a:cubicBezTo>
                  <a:pt x="2106" y="14570"/>
                  <a:pt x="2139" y="14487"/>
                  <a:pt x="2172" y="14386"/>
                </a:cubicBezTo>
                <a:cubicBezTo>
                  <a:pt x="2223" y="14253"/>
                  <a:pt x="2239" y="14102"/>
                  <a:pt x="2356" y="13952"/>
                </a:cubicBezTo>
                <a:cubicBezTo>
                  <a:pt x="2440" y="13518"/>
                  <a:pt x="2607" y="13100"/>
                  <a:pt x="2741" y="12666"/>
                </a:cubicBezTo>
                <a:cubicBezTo>
                  <a:pt x="3108" y="11596"/>
                  <a:pt x="3509" y="10527"/>
                  <a:pt x="3877" y="9457"/>
                </a:cubicBezTo>
                <a:cubicBezTo>
                  <a:pt x="2741" y="8505"/>
                  <a:pt x="1604" y="7553"/>
                  <a:pt x="485" y="6600"/>
                </a:cubicBezTo>
                <a:cubicBezTo>
                  <a:pt x="318" y="6467"/>
                  <a:pt x="134" y="6316"/>
                  <a:pt x="0" y="6149"/>
                </a:cubicBezTo>
                <a:cubicBezTo>
                  <a:pt x="34" y="6116"/>
                  <a:pt x="67" y="6066"/>
                  <a:pt x="101" y="6032"/>
                </a:cubicBezTo>
                <a:cubicBezTo>
                  <a:pt x="84" y="5965"/>
                  <a:pt x="84" y="5915"/>
                  <a:pt x="84" y="5865"/>
                </a:cubicBezTo>
                <a:cubicBezTo>
                  <a:pt x="84" y="5832"/>
                  <a:pt x="101" y="5798"/>
                  <a:pt x="167" y="5782"/>
                </a:cubicBezTo>
                <a:cubicBezTo>
                  <a:pt x="67" y="5681"/>
                  <a:pt x="134" y="5581"/>
                  <a:pt x="184" y="5464"/>
                </a:cubicBezTo>
                <a:cubicBezTo>
                  <a:pt x="251" y="5431"/>
                  <a:pt x="201" y="5381"/>
                  <a:pt x="201" y="5330"/>
                </a:cubicBezTo>
                <a:lnTo>
                  <a:pt x="251" y="5347"/>
                </a:lnTo>
                <a:lnTo>
                  <a:pt x="234" y="5297"/>
                </a:lnTo>
                <a:cubicBezTo>
                  <a:pt x="284" y="5297"/>
                  <a:pt x="301" y="5314"/>
                  <a:pt x="318" y="5314"/>
                </a:cubicBezTo>
                <a:cubicBezTo>
                  <a:pt x="318" y="5297"/>
                  <a:pt x="318" y="5264"/>
                  <a:pt x="318" y="5247"/>
                </a:cubicBezTo>
                <a:cubicBezTo>
                  <a:pt x="401" y="5214"/>
                  <a:pt x="518" y="5230"/>
                  <a:pt x="552" y="5147"/>
                </a:cubicBezTo>
                <a:cubicBezTo>
                  <a:pt x="819" y="5147"/>
                  <a:pt x="1003" y="5063"/>
                  <a:pt x="1203" y="5130"/>
                </a:cubicBezTo>
                <a:cubicBezTo>
                  <a:pt x="2573" y="5163"/>
                  <a:pt x="3960" y="5214"/>
                  <a:pt x="5347" y="5230"/>
                </a:cubicBezTo>
                <a:cubicBezTo>
                  <a:pt x="5564" y="4612"/>
                  <a:pt x="5782" y="3977"/>
                  <a:pt x="5999" y="3342"/>
                </a:cubicBezTo>
                <a:cubicBezTo>
                  <a:pt x="6233" y="2757"/>
                  <a:pt x="6400" y="2122"/>
                  <a:pt x="6533" y="1521"/>
                </a:cubicBezTo>
                <a:cubicBezTo>
                  <a:pt x="6567" y="1471"/>
                  <a:pt x="6650" y="1320"/>
                  <a:pt x="6650" y="1237"/>
                </a:cubicBezTo>
                <a:cubicBezTo>
                  <a:pt x="6650" y="1220"/>
                  <a:pt x="6650" y="1187"/>
                  <a:pt x="6634" y="1170"/>
                </a:cubicBezTo>
                <a:lnTo>
                  <a:pt x="6684" y="1170"/>
                </a:lnTo>
                <a:cubicBezTo>
                  <a:pt x="6684" y="1153"/>
                  <a:pt x="6684" y="1103"/>
                  <a:pt x="6684" y="1070"/>
                </a:cubicBezTo>
                <a:cubicBezTo>
                  <a:pt x="6717" y="1036"/>
                  <a:pt x="6734" y="1003"/>
                  <a:pt x="6734" y="953"/>
                </a:cubicBezTo>
                <a:cubicBezTo>
                  <a:pt x="6751" y="903"/>
                  <a:pt x="6767" y="853"/>
                  <a:pt x="6784" y="802"/>
                </a:cubicBezTo>
                <a:cubicBezTo>
                  <a:pt x="6834" y="652"/>
                  <a:pt x="6951" y="418"/>
                  <a:pt x="7001" y="268"/>
                </a:cubicBezTo>
                <a:cubicBezTo>
                  <a:pt x="7051" y="184"/>
                  <a:pt x="7135" y="117"/>
                  <a:pt x="7202" y="51"/>
                </a:cubicBezTo>
                <a:cubicBezTo>
                  <a:pt x="7252" y="51"/>
                  <a:pt x="7335" y="17"/>
                  <a:pt x="7369" y="0"/>
                </a:cubicBezTo>
                <a:cubicBezTo>
                  <a:pt x="7569" y="84"/>
                  <a:pt x="7787" y="67"/>
                  <a:pt x="8004" y="84"/>
                </a:cubicBezTo>
                <a:cubicBezTo>
                  <a:pt x="8071" y="151"/>
                  <a:pt x="8104" y="201"/>
                  <a:pt x="8154" y="318"/>
                </a:cubicBezTo>
                <a:cubicBezTo>
                  <a:pt x="8204" y="368"/>
                  <a:pt x="8204" y="502"/>
                  <a:pt x="8221" y="619"/>
                </a:cubicBezTo>
                <a:cubicBezTo>
                  <a:pt x="8238" y="602"/>
                  <a:pt x="8254" y="602"/>
                  <a:pt x="8271" y="602"/>
                </a:cubicBezTo>
                <a:cubicBezTo>
                  <a:pt x="8288" y="652"/>
                  <a:pt x="8305" y="702"/>
                  <a:pt x="8371" y="736"/>
                </a:cubicBezTo>
                <a:cubicBezTo>
                  <a:pt x="8505" y="1187"/>
                  <a:pt x="8672" y="1671"/>
                  <a:pt x="8822" y="2122"/>
                </a:cubicBezTo>
                <a:cubicBezTo>
                  <a:pt x="9090" y="3208"/>
                  <a:pt x="9424" y="4278"/>
                  <a:pt x="9741" y="5347"/>
                </a:cubicBezTo>
                <a:cubicBezTo>
                  <a:pt x="10510" y="5381"/>
                  <a:pt x="11295" y="5381"/>
                  <a:pt x="12064" y="5481"/>
                </a:cubicBezTo>
                <a:cubicBezTo>
                  <a:pt x="12381" y="5414"/>
                  <a:pt x="12716" y="5431"/>
                  <a:pt x="13050" y="5431"/>
                </a:cubicBezTo>
                <a:cubicBezTo>
                  <a:pt x="13050" y="5481"/>
                  <a:pt x="13033" y="5514"/>
                  <a:pt x="12983" y="5531"/>
                </a:cubicBezTo>
                <a:cubicBezTo>
                  <a:pt x="13066" y="5615"/>
                  <a:pt x="13117" y="5615"/>
                  <a:pt x="13183" y="5648"/>
                </a:cubicBezTo>
                <a:cubicBezTo>
                  <a:pt x="13150" y="5598"/>
                  <a:pt x="13083" y="5564"/>
                  <a:pt x="13066" y="5514"/>
                </a:cubicBezTo>
                <a:cubicBezTo>
                  <a:pt x="13083" y="5414"/>
                  <a:pt x="13183" y="5447"/>
                  <a:pt x="13250" y="5464"/>
                </a:cubicBezTo>
                <a:cubicBezTo>
                  <a:pt x="13250" y="5481"/>
                  <a:pt x="13267" y="5498"/>
                  <a:pt x="13284" y="5514"/>
                </a:cubicBezTo>
                <a:cubicBezTo>
                  <a:pt x="13284" y="5498"/>
                  <a:pt x="13300" y="5481"/>
                  <a:pt x="13300" y="5464"/>
                </a:cubicBezTo>
                <a:cubicBezTo>
                  <a:pt x="13534" y="5431"/>
                  <a:pt x="13768" y="5498"/>
                  <a:pt x="14019" y="5431"/>
                </a:cubicBezTo>
                <a:cubicBezTo>
                  <a:pt x="14186" y="5481"/>
                  <a:pt x="14303" y="5464"/>
                  <a:pt x="14437" y="5514"/>
                </a:cubicBezTo>
                <a:cubicBezTo>
                  <a:pt x="14453" y="5548"/>
                  <a:pt x="14470" y="5598"/>
                  <a:pt x="14470" y="5631"/>
                </a:cubicBezTo>
                <a:cubicBezTo>
                  <a:pt x="14520" y="5631"/>
                  <a:pt x="14554" y="5648"/>
                  <a:pt x="14587" y="5681"/>
                </a:cubicBezTo>
                <a:cubicBezTo>
                  <a:pt x="14604" y="5681"/>
                  <a:pt x="14620" y="5681"/>
                  <a:pt x="14637" y="5681"/>
                </a:cubicBezTo>
                <a:cubicBezTo>
                  <a:pt x="14637" y="5698"/>
                  <a:pt x="14670" y="5765"/>
                  <a:pt x="14687" y="5731"/>
                </a:cubicBezTo>
                <a:cubicBezTo>
                  <a:pt x="14670" y="5848"/>
                  <a:pt x="14704" y="5965"/>
                  <a:pt x="14687" y="6099"/>
                </a:cubicBezTo>
                <a:close/>
                <a:moveTo>
                  <a:pt x="2607" y="14286"/>
                </a:moveTo>
                <a:cubicBezTo>
                  <a:pt x="2607" y="14320"/>
                  <a:pt x="2557" y="14370"/>
                  <a:pt x="2540" y="14420"/>
                </a:cubicBezTo>
                <a:cubicBezTo>
                  <a:pt x="2540" y="14386"/>
                  <a:pt x="2540" y="14320"/>
                  <a:pt x="2540" y="14286"/>
                </a:cubicBezTo>
                <a:lnTo>
                  <a:pt x="2473" y="14303"/>
                </a:lnTo>
                <a:cubicBezTo>
                  <a:pt x="2473" y="14353"/>
                  <a:pt x="2490" y="14403"/>
                  <a:pt x="2523" y="14437"/>
                </a:cubicBezTo>
                <a:cubicBezTo>
                  <a:pt x="2540" y="14487"/>
                  <a:pt x="2607" y="14503"/>
                  <a:pt x="2657" y="14520"/>
                </a:cubicBezTo>
                <a:cubicBezTo>
                  <a:pt x="2674" y="14487"/>
                  <a:pt x="2707" y="14437"/>
                  <a:pt x="2724" y="14403"/>
                </a:cubicBezTo>
                <a:lnTo>
                  <a:pt x="2607" y="14420"/>
                </a:lnTo>
                <a:cubicBezTo>
                  <a:pt x="2607" y="14386"/>
                  <a:pt x="2607" y="14320"/>
                  <a:pt x="2607" y="14286"/>
                </a:cubicBezTo>
                <a:close/>
                <a:moveTo>
                  <a:pt x="5581" y="11145"/>
                </a:moveTo>
                <a:cubicBezTo>
                  <a:pt x="5564" y="11212"/>
                  <a:pt x="5581" y="11229"/>
                  <a:pt x="5698" y="11212"/>
                </a:cubicBezTo>
                <a:cubicBezTo>
                  <a:pt x="5665" y="11145"/>
                  <a:pt x="5648" y="11128"/>
                  <a:pt x="5581" y="111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4"/>
          <p:cNvSpPr/>
          <p:nvPr/>
        </p:nvSpPr>
        <p:spPr>
          <a:xfrm flipH="1">
            <a:off x="-597375" y="870975"/>
            <a:ext cx="1650292" cy="1519282"/>
          </a:xfrm>
          <a:custGeom>
            <a:rect b="b" l="l" r="r" t="t"/>
            <a:pathLst>
              <a:path extrusionOk="0" h="29073" w="31580">
                <a:moveTo>
                  <a:pt x="29040" y="27101"/>
                </a:moveTo>
                <a:cubicBezTo>
                  <a:pt x="28238" y="28137"/>
                  <a:pt x="26851" y="28538"/>
                  <a:pt x="25598" y="28822"/>
                </a:cubicBezTo>
                <a:cubicBezTo>
                  <a:pt x="24762" y="29073"/>
                  <a:pt x="23893" y="28973"/>
                  <a:pt x="23041" y="28906"/>
                </a:cubicBezTo>
                <a:cubicBezTo>
                  <a:pt x="22089" y="28822"/>
                  <a:pt x="21153" y="28538"/>
                  <a:pt x="20334" y="28054"/>
                </a:cubicBezTo>
                <a:cubicBezTo>
                  <a:pt x="19683" y="27719"/>
                  <a:pt x="19131" y="27151"/>
                  <a:pt x="18513" y="26734"/>
                </a:cubicBezTo>
                <a:cubicBezTo>
                  <a:pt x="17511" y="26099"/>
                  <a:pt x="16842" y="25029"/>
                  <a:pt x="16040" y="24177"/>
                </a:cubicBezTo>
                <a:cubicBezTo>
                  <a:pt x="14453" y="22289"/>
                  <a:pt x="12866" y="20435"/>
                  <a:pt x="10911" y="18931"/>
                </a:cubicBezTo>
                <a:cubicBezTo>
                  <a:pt x="9257" y="17928"/>
                  <a:pt x="7519" y="17093"/>
                  <a:pt x="5932" y="16007"/>
                </a:cubicBezTo>
                <a:cubicBezTo>
                  <a:pt x="4428" y="14937"/>
                  <a:pt x="2790" y="13968"/>
                  <a:pt x="1654" y="12481"/>
                </a:cubicBezTo>
                <a:cubicBezTo>
                  <a:pt x="685" y="11078"/>
                  <a:pt x="0" y="9407"/>
                  <a:pt x="201" y="7686"/>
                </a:cubicBezTo>
                <a:cubicBezTo>
                  <a:pt x="334" y="6700"/>
                  <a:pt x="618" y="5714"/>
                  <a:pt x="1270" y="4946"/>
                </a:cubicBezTo>
                <a:cubicBezTo>
                  <a:pt x="1988" y="3893"/>
                  <a:pt x="2790" y="2924"/>
                  <a:pt x="3726" y="2038"/>
                </a:cubicBezTo>
                <a:cubicBezTo>
                  <a:pt x="4227" y="1587"/>
                  <a:pt x="4896" y="1320"/>
                  <a:pt x="5480" y="936"/>
                </a:cubicBezTo>
                <a:cubicBezTo>
                  <a:pt x="5915" y="602"/>
                  <a:pt x="6416" y="434"/>
                  <a:pt x="6934" y="368"/>
                </a:cubicBezTo>
                <a:cubicBezTo>
                  <a:pt x="7736" y="267"/>
                  <a:pt x="8521" y="17"/>
                  <a:pt x="9357" y="17"/>
                </a:cubicBezTo>
                <a:cubicBezTo>
                  <a:pt x="10192" y="50"/>
                  <a:pt x="11044" y="0"/>
                  <a:pt x="11880" y="84"/>
                </a:cubicBezTo>
                <a:cubicBezTo>
                  <a:pt x="13267" y="234"/>
                  <a:pt x="14637" y="602"/>
                  <a:pt x="15990" y="986"/>
                </a:cubicBezTo>
                <a:cubicBezTo>
                  <a:pt x="17227" y="1370"/>
                  <a:pt x="18480" y="1738"/>
                  <a:pt x="19633" y="2373"/>
                </a:cubicBezTo>
                <a:cubicBezTo>
                  <a:pt x="20585" y="2707"/>
                  <a:pt x="21471" y="3191"/>
                  <a:pt x="22239" y="3843"/>
                </a:cubicBezTo>
                <a:cubicBezTo>
                  <a:pt x="23860" y="4929"/>
                  <a:pt x="25197" y="6349"/>
                  <a:pt x="26617" y="7669"/>
                </a:cubicBezTo>
                <a:cubicBezTo>
                  <a:pt x="27419" y="8538"/>
                  <a:pt x="27970" y="9557"/>
                  <a:pt x="28572" y="10560"/>
                </a:cubicBezTo>
                <a:cubicBezTo>
                  <a:pt x="29658" y="11846"/>
                  <a:pt x="30443" y="13400"/>
                  <a:pt x="30777" y="15054"/>
                </a:cubicBezTo>
                <a:cubicBezTo>
                  <a:pt x="31162" y="16341"/>
                  <a:pt x="31395" y="17628"/>
                  <a:pt x="31512" y="18948"/>
                </a:cubicBezTo>
                <a:cubicBezTo>
                  <a:pt x="31579" y="19766"/>
                  <a:pt x="31329" y="20501"/>
                  <a:pt x="31295" y="21287"/>
                </a:cubicBezTo>
                <a:cubicBezTo>
                  <a:pt x="31178" y="22974"/>
                  <a:pt x="30794" y="24628"/>
                  <a:pt x="29925" y="26065"/>
                </a:cubicBezTo>
                <a:cubicBezTo>
                  <a:pt x="29641" y="26416"/>
                  <a:pt x="29307" y="26700"/>
                  <a:pt x="29040" y="271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4"/>
          <p:cNvSpPr/>
          <p:nvPr/>
        </p:nvSpPr>
        <p:spPr>
          <a:xfrm>
            <a:off x="506288" y="331875"/>
            <a:ext cx="413869" cy="415241"/>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4"/>
          <p:cNvSpPr/>
          <p:nvPr/>
        </p:nvSpPr>
        <p:spPr>
          <a:xfrm>
            <a:off x="4336767" y="232200"/>
            <a:ext cx="571428" cy="573390"/>
          </a:xfrm>
          <a:custGeom>
            <a:rect b="b" l="l" r="r" t="t"/>
            <a:pathLst>
              <a:path extrusionOk="0" h="19868" w="19800">
                <a:moveTo>
                  <a:pt x="10911" y="368"/>
                </a:moveTo>
                <a:cubicBezTo>
                  <a:pt x="10911" y="268"/>
                  <a:pt x="10928" y="84"/>
                  <a:pt x="10928" y="1"/>
                </a:cubicBezTo>
                <a:cubicBezTo>
                  <a:pt x="11513" y="803"/>
                  <a:pt x="12415" y="669"/>
                  <a:pt x="13050" y="1053"/>
                </a:cubicBezTo>
                <a:cubicBezTo>
                  <a:pt x="14503" y="1137"/>
                  <a:pt x="15706" y="2206"/>
                  <a:pt x="16876" y="3058"/>
                </a:cubicBezTo>
                <a:cubicBezTo>
                  <a:pt x="16876" y="3342"/>
                  <a:pt x="16893" y="3777"/>
                  <a:pt x="16909" y="3977"/>
                </a:cubicBezTo>
                <a:cubicBezTo>
                  <a:pt x="17244" y="4011"/>
                  <a:pt x="17728" y="4061"/>
                  <a:pt x="17929" y="4094"/>
                </a:cubicBezTo>
                <a:cubicBezTo>
                  <a:pt x="18046" y="4228"/>
                  <a:pt x="18112" y="4696"/>
                  <a:pt x="18179" y="4646"/>
                </a:cubicBezTo>
                <a:cubicBezTo>
                  <a:pt x="18463" y="4997"/>
                  <a:pt x="18747" y="5498"/>
                  <a:pt x="19148" y="5682"/>
                </a:cubicBezTo>
                <a:cubicBezTo>
                  <a:pt x="19198" y="5882"/>
                  <a:pt x="19015" y="6250"/>
                  <a:pt x="18998" y="6450"/>
                </a:cubicBezTo>
                <a:lnTo>
                  <a:pt x="19416" y="6333"/>
                </a:lnTo>
                <a:lnTo>
                  <a:pt x="19549" y="6651"/>
                </a:lnTo>
                <a:cubicBezTo>
                  <a:pt x="19399" y="6634"/>
                  <a:pt x="19098" y="6617"/>
                  <a:pt x="18931" y="6601"/>
                </a:cubicBezTo>
                <a:cubicBezTo>
                  <a:pt x="18981" y="6835"/>
                  <a:pt x="19082" y="7319"/>
                  <a:pt x="19115" y="7553"/>
                </a:cubicBezTo>
                <a:lnTo>
                  <a:pt x="18881" y="7570"/>
                </a:lnTo>
                <a:cubicBezTo>
                  <a:pt x="18747" y="7904"/>
                  <a:pt x="18697" y="8238"/>
                  <a:pt x="18497" y="8572"/>
                </a:cubicBezTo>
                <a:cubicBezTo>
                  <a:pt x="18714" y="8555"/>
                  <a:pt x="19132" y="8489"/>
                  <a:pt x="19349" y="8455"/>
                </a:cubicBezTo>
                <a:cubicBezTo>
                  <a:pt x="19382" y="8606"/>
                  <a:pt x="19432" y="8906"/>
                  <a:pt x="19499" y="9057"/>
                </a:cubicBezTo>
                <a:cubicBezTo>
                  <a:pt x="19299" y="9073"/>
                  <a:pt x="18981" y="9124"/>
                  <a:pt x="18981" y="9140"/>
                </a:cubicBezTo>
                <a:cubicBezTo>
                  <a:pt x="19082" y="9357"/>
                  <a:pt x="19566" y="9809"/>
                  <a:pt x="19800" y="10043"/>
                </a:cubicBezTo>
                <a:lnTo>
                  <a:pt x="18714" y="9775"/>
                </a:lnTo>
                <a:cubicBezTo>
                  <a:pt x="18764" y="10009"/>
                  <a:pt x="18848" y="10477"/>
                  <a:pt x="18898" y="10711"/>
                </a:cubicBezTo>
                <a:lnTo>
                  <a:pt x="18797" y="10627"/>
                </a:lnTo>
                <a:cubicBezTo>
                  <a:pt x="17962" y="11012"/>
                  <a:pt x="18330" y="11997"/>
                  <a:pt x="19182" y="11530"/>
                </a:cubicBezTo>
                <a:cubicBezTo>
                  <a:pt x="19148" y="11764"/>
                  <a:pt x="19048" y="12031"/>
                  <a:pt x="18998" y="12248"/>
                </a:cubicBezTo>
                <a:cubicBezTo>
                  <a:pt x="19148" y="12148"/>
                  <a:pt x="19299" y="11880"/>
                  <a:pt x="19449" y="11697"/>
                </a:cubicBezTo>
                <a:cubicBezTo>
                  <a:pt x="19282" y="11914"/>
                  <a:pt x="19115" y="12382"/>
                  <a:pt x="18965" y="12566"/>
                </a:cubicBezTo>
                <a:cubicBezTo>
                  <a:pt x="18697" y="12532"/>
                  <a:pt x="18480" y="12515"/>
                  <a:pt x="18146" y="12482"/>
                </a:cubicBezTo>
                <a:cubicBezTo>
                  <a:pt x="18062" y="12699"/>
                  <a:pt x="17979" y="12916"/>
                  <a:pt x="17912" y="13134"/>
                </a:cubicBezTo>
                <a:lnTo>
                  <a:pt x="18881" y="12733"/>
                </a:lnTo>
                <a:lnTo>
                  <a:pt x="18046" y="13418"/>
                </a:lnTo>
                <a:lnTo>
                  <a:pt x="18697" y="13635"/>
                </a:lnTo>
                <a:cubicBezTo>
                  <a:pt x="18614" y="13735"/>
                  <a:pt x="18163" y="13852"/>
                  <a:pt x="17895" y="13952"/>
                </a:cubicBezTo>
                <a:cubicBezTo>
                  <a:pt x="17762" y="14804"/>
                  <a:pt x="17093" y="15473"/>
                  <a:pt x="16575" y="16091"/>
                </a:cubicBezTo>
                <a:cubicBezTo>
                  <a:pt x="16291" y="16375"/>
                  <a:pt x="16024" y="16659"/>
                  <a:pt x="15723" y="16876"/>
                </a:cubicBezTo>
                <a:cubicBezTo>
                  <a:pt x="15556" y="17077"/>
                  <a:pt x="15389" y="17444"/>
                  <a:pt x="15239" y="17461"/>
                </a:cubicBezTo>
                <a:cubicBezTo>
                  <a:pt x="14570" y="17979"/>
                  <a:pt x="13835" y="18196"/>
                  <a:pt x="13117" y="18631"/>
                </a:cubicBezTo>
                <a:cubicBezTo>
                  <a:pt x="12432" y="19082"/>
                  <a:pt x="11496" y="19065"/>
                  <a:pt x="10677" y="19266"/>
                </a:cubicBezTo>
                <a:cubicBezTo>
                  <a:pt x="10025" y="19383"/>
                  <a:pt x="9391" y="19433"/>
                  <a:pt x="8739" y="19466"/>
                </a:cubicBezTo>
                <a:cubicBezTo>
                  <a:pt x="8739" y="19650"/>
                  <a:pt x="8705" y="19683"/>
                  <a:pt x="8689" y="19867"/>
                </a:cubicBezTo>
                <a:cubicBezTo>
                  <a:pt x="7736" y="19149"/>
                  <a:pt x="6500" y="19667"/>
                  <a:pt x="5598" y="18865"/>
                </a:cubicBezTo>
                <a:lnTo>
                  <a:pt x="5598" y="18698"/>
                </a:lnTo>
                <a:cubicBezTo>
                  <a:pt x="5264" y="18530"/>
                  <a:pt x="4963" y="18347"/>
                  <a:pt x="4662" y="18163"/>
                </a:cubicBezTo>
                <a:lnTo>
                  <a:pt x="4378" y="18213"/>
                </a:lnTo>
                <a:lnTo>
                  <a:pt x="4595" y="17762"/>
                </a:lnTo>
                <a:cubicBezTo>
                  <a:pt x="4445" y="17812"/>
                  <a:pt x="4161" y="17912"/>
                  <a:pt x="4010" y="17962"/>
                </a:cubicBezTo>
                <a:cubicBezTo>
                  <a:pt x="3977" y="17795"/>
                  <a:pt x="3910" y="17478"/>
                  <a:pt x="3877" y="17311"/>
                </a:cubicBezTo>
                <a:cubicBezTo>
                  <a:pt x="3843" y="17478"/>
                  <a:pt x="3760" y="17812"/>
                  <a:pt x="3726" y="17979"/>
                </a:cubicBezTo>
                <a:cubicBezTo>
                  <a:pt x="2741" y="17745"/>
                  <a:pt x="1939" y="16793"/>
                  <a:pt x="2089" y="15723"/>
                </a:cubicBezTo>
                <a:cubicBezTo>
                  <a:pt x="1989" y="15723"/>
                  <a:pt x="1554" y="15723"/>
                  <a:pt x="1354" y="15723"/>
                </a:cubicBezTo>
                <a:cubicBezTo>
                  <a:pt x="1471" y="15239"/>
                  <a:pt x="1203" y="14721"/>
                  <a:pt x="1571" y="14487"/>
                </a:cubicBezTo>
                <a:cubicBezTo>
                  <a:pt x="1554" y="14203"/>
                  <a:pt x="1538" y="13969"/>
                  <a:pt x="1538" y="13835"/>
                </a:cubicBezTo>
                <a:cubicBezTo>
                  <a:pt x="1487" y="13835"/>
                  <a:pt x="1387" y="13852"/>
                  <a:pt x="1337" y="13852"/>
                </a:cubicBezTo>
                <a:cubicBezTo>
                  <a:pt x="1337" y="14002"/>
                  <a:pt x="1370" y="14370"/>
                  <a:pt x="1370" y="14487"/>
                </a:cubicBezTo>
                <a:cubicBezTo>
                  <a:pt x="401" y="14688"/>
                  <a:pt x="301" y="13652"/>
                  <a:pt x="67" y="12983"/>
                </a:cubicBezTo>
                <a:cubicBezTo>
                  <a:pt x="218" y="12682"/>
                  <a:pt x="368" y="12348"/>
                  <a:pt x="468" y="12014"/>
                </a:cubicBezTo>
                <a:lnTo>
                  <a:pt x="17" y="12198"/>
                </a:lnTo>
                <a:cubicBezTo>
                  <a:pt x="0" y="11229"/>
                  <a:pt x="0" y="10427"/>
                  <a:pt x="67" y="9608"/>
                </a:cubicBezTo>
                <a:lnTo>
                  <a:pt x="318" y="9725"/>
                </a:lnTo>
                <a:cubicBezTo>
                  <a:pt x="151" y="8606"/>
                  <a:pt x="518" y="7536"/>
                  <a:pt x="836" y="6500"/>
                </a:cubicBezTo>
                <a:cubicBezTo>
                  <a:pt x="969" y="6434"/>
                  <a:pt x="1237" y="6317"/>
                  <a:pt x="1354" y="6266"/>
                </a:cubicBezTo>
                <a:cubicBezTo>
                  <a:pt x="1337" y="6133"/>
                  <a:pt x="1320" y="5899"/>
                  <a:pt x="1304" y="5899"/>
                </a:cubicBezTo>
                <a:cubicBezTo>
                  <a:pt x="2908" y="3576"/>
                  <a:pt x="5180" y="1571"/>
                  <a:pt x="7887" y="786"/>
                </a:cubicBezTo>
                <a:cubicBezTo>
                  <a:pt x="8839" y="335"/>
                  <a:pt x="9875" y="368"/>
                  <a:pt x="10911" y="3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hat is a </a:t>
            </a:r>
            <a:r>
              <a:rPr lang="en">
                <a:solidFill>
                  <a:schemeClr val="accent4"/>
                </a:solidFill>
              </a:rPr>
              <a:t>sandwich?</a:t>
            </a:r>
            <a:endParaRPr>
              <a:solidFill>
                <a:schemeClr val="accent4"/>
              </a:solidFill>
            </a:endParaRPr>
          </a:p>
        </p:txBody>
      </p:sp>
      <p:sp>
        <p:nvSpPr>
          <p:cNvPr id="429" name="Google Shape;429;p45"/>
          <p:cNvSpPr txBox="1"/>
          <p:nvPr>
            <p:ph idx="1" type="subTitle"/>
          </p:nvPr>
        </p:nvSpPr>
        <p:spPr>
          <a:xfrm>
            <a:off x="4648203" y="1490775"/>
            <a:ext cx="3254100" cy="19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in Venus, Mercury has been deemed to be non-habitable for humans</a:t>
            </a:r>
            <a:endParaRPr/>
          </a:p>
        </p:txBody>
      </p:sp>
      <p:sp>
        <p:nvSpPr>
          <p:cNvPr id="430" name="Google Shape;430;p45"/>
          <p:cNvSpPr txBox="1"/>
          <p:nvPr>
            <p:ph idx="2" type="subTitle"/>
          </p:nvPr>
        </p:nvSpPr>
        <p:spPr>
          <a:xfrm>
            <a:off x="1241700" y="1490775"/>
            <a:ext cx="3254100" cy="19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god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t>
            </a:r>
            <a:r>
              <a:rPr lang="en"/>
              <a:t>hat are we </a:t>
            </a:r>
            <a:r>
              <a:rPr lang="en">
                <a:solidFill>
                  <a:schemeClr val="accent4"/>
                </a:solidFill>
              </a:rPr>
              <a:t>going to do?</a:t>
            </a:r>
            <a:endParaRPr>
              <a:solidFill>
                <a:schemeClr val="accent4"/>
              </a:solidFill>
            </a:endParaRPr>
          </a:p>
        </p:txBody>
      </p:sp>
      <p:sp>
        <p:nvSpPr>
          <p:cNvPr id="436" name="Google Shape;436;p46"/>
          <p:cNvSpPr txBox="1"/>
          <p:nvPr>
            <p:ph idx="1" type="subTitle"/>
          </p:nvPr>
        </p:nvSpPr>
        <p:spPr>
          <a:xfrm>
            <a:off x="4136100" y="1643175"/>
            <a:ext cx="4294800" cy="21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437" name="Google Shape;437;p46"/>
          <p:cNvPicPr preferRelativeResize="0"/>
          <p:nvPr>
            <p:ph idx="2" type="pic"/>
          </p:nvPr>
        </p:nvPicPr>
        <p:blipFill rotWithShape="1">
          <a:blip r:embed="rId3">
            <a:alphaModFix/>
          </a:blip>
          <a:srcRect b="0" l="199" r="199" t="0"/>
          <a:stretch/>
        </p:blipFill>
        <p:spPr>
          <a:xfrm>
            <a:off x="713225" y="1643175"/>
            <a:ext cx="3270600" cy="2191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must take </a:t>
            </a:r>
            <a:r>
              <a:rPr lang="en">
                <a:solidFill>
                  <a:schemeClr val="accent4"/>
                </a:solidFill>
              </a:rPr>
              <a:t>care with:</a:t>
            </a:r>
            <a:endParaRPr>
              <a:solidFill>
                <a:schemeClr val="accent4"/>
              </a:solidFill>
            </a:endParaRPr>
          </a:p>
        </p:txBody>
      </p:sp>
      <p:sp>
        <p:nvSpPr>
          <p:cNvPr id="443" name="Google Shape;443;p47"/>
          <p:cNvSpPr txBox="1"/>
          <p:nvPr>
            <p:ph idx="1" type="subTitle"/>
          </p:nvPr>
        </p:nvSpPr>
        <p:spPr>
          <a:xfrm>
            <a:off x="4824939" y="2733550"/>
            <a:ext cx="2921100" cy="11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444" name="Google Shape;444;p47"/>
          <p:cNvSpPr txBox="1"/>
          <p:nvPr>
            <p:ph idx="2" type="subTitle"/>
          </p:nvPr>
        </p:nvSpPr>
        <p:spPr>
          <a:xfrm>
            <a:off x="1397927" y="2733550"/>
            <a:ext cx="2921100" cy="11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445" name="Google Shape;445;p47"/>
          <p:cNvSpPr txBox="1"/>
          <p:nvPr>
            <p:ph idx="3" type="subTitle"/>
          </p:nvPr>
        </p:nvSpPr>
        <p:spPr>
          <a:xfrm>
            <a:off x="1397925" y="2322075"/>
            <a:ext cx="2921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Knifes</a:t>
            </a:r>
            <a:endParaRPr/>
          </a:p>
        </p:txBody>
      </p:sp>
      <p:sp>
        <p:nvSpPr>
          <p:cNvPr id="446" name="Google Shape;446;p47"/>
          <p:cNvSpPr txBox="1"/>
          <p:nvPr>
            <p:ph idx="4" type="subTitle"/>
          </p:nvPr>
        </p:nvSpPr>
        <p:spPr>
          <a:xfrm>
            <a:off x="4824940" y="2322075"/>
            <a:ext cx="29211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Hot stuff</a:t>
            </a:r>
            <a:endParaRPr/>
          </a:p>
        </p:txBody>
      </p:sp>
      <p:grpSp>
        <p:nvGrpSpPr>
          <p:cNvPr id="447" name="Google Shape;447;p47"/>
          <p:cNvGrpSpPr/>
          <p:nvPr/>
        </p:nvGrpSpPr>
        <p:grpSpPr>
          <a:xfrm>
            <a:off x="2519022" y="1566967"/>
            <a:ext cx="678900" cy="678900"/>
            <a:chOff x="4232572" y="2482900"/>
            <a:chExt cx="678900" cy="678900"/>
          </a:xfrm>
        </p:grpSpPr>
        <p:sp>
          <p:nvSpPr>
            <p:cNvPr id="448" name="Google Shape;448;p47"/>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47"/>
          <p:cNvGrpSpPr/>
          <p:nvPr/>
        </p:nvGrpSpPr>
        <p:grpSpPr>
          <a:xfrm>
            <a:off x="5946047" y="1566967"/>
            <a:ext cx="678900" cy="678900"/>
            <a:chOff x="4232572" y="2482900"/>
            <a:chExt cx="678900" cy="678900"/>
          </a:xfrm>
        </p:grpSpPr>
        <p:sp>
          <p:nvSpPr>
            <p:cNvPr id="451" name="Google Shape;451;p47"/>
            <p:cNvSpPr/>
            <p:nvPr/>
          </p:nvSpPr>
          <p:spPr>
            <a:xfrm>
              <a:off x="4232589" y="2484178"/>
              <a:ext cx="678866" cy="676343"/>
            </a:xfrm>
            <a:custGeom>
              <a:rect b="b" l="l" r="r" t="t"/>
              <a:pathLst>
                <a:path extrusionOk="0" h="31363" w="31480">
                  <a:moveTo>
                    <a:pt x="16626" y="185"/>
                  </a:moveTo>
                  <a:cubicBezTo>
                    <a:pt x="18046" y="1"/>
                    <a:pt x="19600" y="134"/>
                    <a:pt x="21037" y="34"/>
                  </a:cubicBezTo>
                  <a:cubicBezTo>
                    <a:pt x="21020" y="402"/>
                    <a:pt x="21003" y="786"/>
                    <a:pt x="21020" y="1170"/>
                  </a:cubicBezTo>
                  <a:cubicBezTo>
                    <a:pt x="21053" y="836"/>
                    <a:pt x="21087" y="502"/>
                    <a:pt x="21120" y="168"/>
                  </a:cubicBezTo>
                  <a:cubicBezTo>
                    <a:pt x="21387" y="218"/>
                    <a:pt x="21672" y="251"/>
                    <a:pt x="21939" y="302"/>
                  </a:cubicBezTo>
                  <a:cubicBezTo>
                    <a:pt x="23409" y="1120"/>
                    <a:pt x="25147" y="1521"/>
                    <a:pt x="26383" y="2741"/>
                  </a:cubicBezTo>
                  <a:cubicBezTo>
                    <a:pt x="27202" y="3643"/>
                    <a:pt x="28071" y="4479"/>
                    <a:pt x="28723" y="5481"/>
                  </a:cubicBezTo>
                  <a:lnTo>
                    <a:pt x="28906" y="5515"/>
                  </a:lnTo>
                  <a:cubicBezTo>
                    <a:pt x="28856" y="5615"/>
                    <a:pt x="28839" y="5799"/>
                    <a:pt x="28823" y="5899"/>
                  </a:cubicBezTo>
                  <a:lnTo>
                    <a:pt x="29124" y="5899"/>
                  </a:lnTo>
                  <a:cubicBezTo>
                    <a:pt x="29090" y="6049"/>
                    <a:pt x="29007" y="6233"/>
                    <a:pt x="29023" y="6333"/>
                  </a:cubicBezTo>
                  <a:lnTo>
                    <a:pt x="29341" y="6283"/>
                  </a:lnTo>
                  <a:cubicBezTo>
                    <a:pt x="29341" y="6434"/>
                    <a:pt x="29274" y="6751"/>
                    <a:pt x="29274" y="6901"/>
                  </a:cubicBezTo>
                  <a:lnTo>
                    <a:pt x="29525" y="6901"/>
                  </a:lnTo>
                  <a:cubicBezTo>
                    <a:pt x="29491" y="7018"/>
                    <a:pt x="29441" y="7236"/>
                    <a:pt x="29408" y="7419"/>
                  </a:cubicBezTo>
                  <a:lnTo>
                    <a:pt x="29725" y="7269"/>
                  </a:lnTo>
                  <a:lnTo>
                    <a:pt x="29558" y="7603"/>
                  </a:lnTo>
                  <a:lnTo>
                    <a:pt x="29892" y="7470"/>
                  </a:lnTo>
                  <a:cubicBezTo>
                    <a:pt x="29875" y="7637"/>
                    <a:pt x="29859" y="7988"/>
                    <a:pt x="29842" y="8155"/>
                  </a:cubicBezTo>
                  <a:cubicBezTo>
                    <a:pt x="29942" y="8138"/>
                    <a:pt x="30159" y="8155"/>
                    <a:pt x="30276" y="8071"/>
                  </a:cubicBezTo>
                  <a:cubicBezTo>
                    <a:pt x="30276" y="8572"/>
                    <a:pt x="30260" y="9057"/>
                    <a:pt x="30293" y="9558"/>
                  </a:cubicBezTo>
                  <a:cubicBezTo>
                    <a:pt x="30393" y="9558"/>
                    <a:pt x="30661" y="9558"/>
                    <a:pt x="30694" y="9558"/>
                  </a:cubicBezTo>
                  <a:cubicBezTo>
                    <a:pt x="30694" y="9775"/>
                    <a:pt x="30527" y="10093"/>
                    <a:pt x="30811" y="10226"/>
                  </a:cubicBezTo>
                  <a:cubicBezTo>
                    <a:pt x="31479" y="12733"/>
                    <a:pt x="31446" y="15389"/>
                    <a:pt x="30911" y="17912"/>
                  </a:cubicBezTo>
                  <a:cubicBezTo>
                    <a:pt x="30828" y="18531"/>
                    <a:pt x="30711" y="19149"/>
                    <a:pt x="30661" y="19767"/>
                  </a:cubicBezTo>
                  <a:cubicBezTo>
                    <a:pt x="30560" y="20084"/>
                    <a:pt x="30427" y="20402"/>
                    <a:pt x="30360" y="20736"/>
                  </a:cubicBezTo>
                  <a:cubicBezTo>
                    <a:pt x="29992" y="21739"/>
                    <a:pt x="29658" y="22791"/>
                    <a:pt x="29023" y="23660"/>
                  </a:cubicBezTo>
                  <a:cubicBezTo>
                    <a:pt x="28873" y="23978"/>
                    <a:pt x="28555" y="24111"/>
                    <a:pt x="28205" y="24111"/>
                  </a:cubicBezTo>
                  <a:cubicBezTo>
                    <a:pt x="28271" y="24228"/>
                    <a:pt x="28472" y="24429"/>
                    <a:pt x="28472" y="24529"/>
                  </a:cubicBezTo>
                  <a:cubicBezTo>
                    <a:pt x="28355" y="24496"/>
                    <a:pt x="28138" y="24429"/>
                    <a:pt x="28104" y="24395"/>
                  </a:cubicBezTo>
                  <a:cubicBezTo>
                    <a:pt x="28205" y="24947"/>
                    <a:pt x="27687" y="25247"/>
                    <a:pt x="27386" y="25632"/>
                  </a:cubicBezTo>
                  <a:cubicBezTo>
                    <a:pt x="26951" y="26133"/>
                    <a:pt x="26500" y="26634"/>
                    <a:pt x="26116" y="27202"/>
                  </a:cubicBezTo>
                  <a:cubicBezTo>
                    <a:pt x="25631" y="27770"/>
                    <a:pt x="25097" y="28322"/>
                    <a:pt x="24428" y="28689"/>
                  </a:cubicBezTo>
                  <a:cubicBezTo>
                    <a:pt x="21571" y="29959"/>
                    <a:pt x="18480" y="30962"/>
                    <a:pt x="15322" y="31179"/>
                  </a:cubicBezTo>
                  <a:cubicBezTo>
                    <a:pt x="13434" y="31363"/>
                    <a:pt x="11546" y="30962"/>
                    <a:pt x="9758" y="30427"/>
                  </a:cubicBezTo>
                  <a:cubicBezTo>
                    <a:pt x="8171" y="29759"/>
                    <a:pt x="6567" y="29007"/>
                    <a:pt x="5347" y="27821"/>
                  </a:cubicBezTo>
                  <a:cubicBezTo>
                    <a:pt x="4178" y="27052"/>
                    <a:pt x="3392" y="25932"/>
                    <a:pt x="2574" y="24880"/>
                  </a:cubicBezTo>
                  <a:cubicBezTo>
                    <a:pt x="1387" y="22791"/>
                    <a:pt x="385" y="20536"/>
                    <a:pt x="67" y="18130"/>
                  </a:cubicBezTo>
                  <a:cubicBezTo>
                    <a:pt x="17" y="16325"/>
                    <a:pt x="0" y="14504"/>
                    <a:pt x="17" y="12683"/>
                  </a:cubicBezTo>
                  <a:cubicBezTo>
                    <a:pt x="468" y="10494"/>
                    <a:pt x="1337" y="8322"/>
                    <a:pt x="2874" y="6651"/>
                  </a:cubicBezTo>
                  <a:cubicBezTo>
                    <a:pt x="4278" y="5164"/>
                    <a:pt x="5748" y="3710"/>
                    <a:pt x="7419" y="2524"/>
                  </a:cubicBezTo>
                  <a:cubicBezTo>
                    <a:pt x="7553" y="2591"/>
                    <a:pt x="7787" y="2741"/>
                    <a:pt x="7920" y="2825"/>
                  </a:cubicBezTo>
                  <a:cubicBezTo>
                    <a:pt x="7820" y="2724"/>
                    <a:pt x="7620" y="2541"/>
                    <a:pt x="7519" y="2457"/>
                  </a:cubicBezTo>
                  <a:cubicBezTo>
                    <a:pt x="7820" y="2173"/>
                    <a:pt x="8171" y="2106"/>
                    <a:pt x="8539" y="2373"/>
                  </a:cubicBezTo>
                  <a:lnTo>
                    <a:pt x="8204" y="2039"/>
                  </a:lnTo>
                  <a:cubicBezTo>
                    <a:pt x="9541" y="1187"/>
                    <a:pt x="11162" y="886"/>
                    <a:pt x="12732" y="502"/>
                  </a:cubicBezTo>
                  <a:cubicBezTo>
                    <a:pt x="14019" y="402"/>
                    <a:pt x="15306" y="318"/>
                    <a:pt x="16626" y="18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4232572" y="2482900"/>
              <a:ext cx="678900" cy="67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47"/>
          <p:cNvGrpSpPr/>
          <p:nvPr/>
        </p:nvGrpSpPr>
        <p:grpSpPr>
          <a:xfrm>
            <a:off x="2693929" y="1741887"/>
            <a:ext cx="329098" cy="329100"/>
            <a:chOff x="4550694" y="8777613"/>
            <a:chExt cx="468601" cy="468603"/>
          </a:xfrm>
        </p:grpSpPr>
        <p:sp>
          <p:nvSpPr>
            <p:cNvPr id="454" name="Google Shape;454;p47"/>
            <p:cNvSpPr/>
            <p:nvPr/>
          </p:nvSpPr>
          <p:spPr>
            <a:xfrm>
              <a:off x="4550694" y="8777613"/>
              <a:ext cx="110132" cy="270532"/>
            </a:xfrm>
            <a:custGeom>
              <a:rect b="b" l="l" r="r" t="t"/>
              <a:pathLst>
                <a:path extrusionOk="0" h="6146" w="2502">
                  <a:moveTo>
                    <a:pt x="1" y="1"/>
                  </a:moveTo>
                  <a:lnTo>
                    <a:pt x="1" y="6145"/>
                  </a:lnTo>
                  <a:lnTo>
                    <a:pt x="2501" y="6145"/>
                  </a:lnTo>
                  <a:lnTo>
                    <a:pt x="2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55" name="Google Shape;455;p47"/>
            <p:cNvSpPr/>
            <p:nvPr/>
          </p:nvSpPr>
          <p:spPr>
            <a:xfrm>
              <a:off x="4688026" y="8777613"/>
              <a:ext cx="37767" cy="270532"/>
            </a:xfrm>
            <a:custGeom>
              <a:rect b="b" l="l" r="r" t="t"/>
              <a:pathLst>
                <a:path extrusionOk="0" h="6146" w="858">
                  <a:moveTo>
                    <a:pt x="0" y="1"/>
                  </a:moveTo>
                  <a:lnTo>
                    <a:pt x="0" y="6145"/>
                  </a:lnTo>
                  <a:lnTo>
                    <a:pt x="858" y="6145"/>
                  </a:lnTo>
                  <a:lnTo>
                    <a:pt x="8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56" name="Google Shape;456;p47"/>
            <p:cNvSpPr/>
            <p:nvPr/>
          </p:nvSpPr>
          <p:spPr>
            <a:xfrm>
              <a:off x="4785522" y="8777613"/>
              <a:ext cx="58719" cy="270532"/>
            </a:xfrm>
            <a:custGeom>
              <a:rect b="b" l="l" r="r" t="t"/>
              <a:pathLst>
                <a:path extrusionOk="0" h="6146" w="1334">
                  <a:moveTo>
                    <a:pt x="0" y="1"/>
                  </a:moveTo>
                  <a:lnTo>
                    <a:pt x="0" y="6145"/>
                  </a:lnTo>
                  <a:lnTo>
                    <a:pt x="1334" y="6145"/>
                  </a:lnTo>
                  <a:lnTo>
                    <a:pt x="1334" y="191"/>
                  </a:lnTo>
                  <a:cubicBezTo>
                    <a:pt x="1072" y="72"/>
                    <a:pt x="762" y="1"/>
                    <a:pt x="4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57" name="Google Shape;457;p47"/>
            <p:cNvSpPr/>
            <p:nvPr/>
          </p:nvSpPr>
          <p:spPr>
            <a:xfrm>
              <a:off x="4871442" y="8803847"/>
              <a:ext cx="31517" cy="244297"/>
            </a:xfrm>
            <a:custGeom>
              <a:rect b="b" l="l" r="r" t="t"/>
              <a:pathLst>
                <a:path extrusionOk="0" h="5550" w="716">
                  <a:moveTo>
                    <a:pt x="1" y="0"/>
                  </a:moveTo>
                  <a:lnTo>
                    <a:pt x="1" y="5549"/>
                  </a:lnTo>
                  <a:lnTo>
                    <a:pt x="715" y="5549"/>
                  </a:lnTo>
                  <a:lnTo>
                    <a:pt x="715" y="1620"/>
                  </a:lnTo>
                  <a:cubicBezTo>
                    <a:pt x="715" y="977"/>
                    <a:pt x="429" y="405"/>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58" name="Google Shape;458;p47"/>
            <p:cNvSpPr/>
            <p:nvPr/>
          </p:nvSpPr>
          <p:spPr>
            <a:xfrm>
              <a:off x="4961588" y="9075340"/>
              <a:ext cx="57707" cy="170876"/>
            </a:xfrm>
            <a:custGeom>
              <a:rect b="b" l="l" r="r" t="t"/>
              <a:pathLst>
                <a:path extrusionOk="0" h="3882" w="1311">
                  <a:moveTo>
                    <a:pt x="1" y="0"/>
                  </a:moveTo>
                  <a:lnTo>
                    <a:pt x="1" y="3882"/>
                  </a:lnTo>
                  <a:lnTo>
                    <a:pt x="1311" y="3882"/>
                  </a:lnTo>
                  <a:lnTo>
                    <a:pt x="13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59" name="Google Shape;459;p47"/>
            <p:cNvSpPr/>
            <p:nvPr/>
          </p:nvSpPr>
          <p:spPr>
            <a:xfrm>
              <a:off x="4961588" y="8777613"/>
              <a:ext cx="57707" cy="270532"/>
            </a:xfrm>
            <a:custGeom>
              <a:rect b="b" l="l" r="r" t="t"/>
              <a:pathLst>
                <a:path extrusionOk="0" h="6146" w="1311">
                  <a:moveTo>
                    <a:pt x="1" y="1"/>
                  </a:moveTo>
                  <a:lnTo>
                    <a:pt x="1" y="6145"/>
                  </a:lnTo>
                  <a:lnTo>
                    <a:pt x="1311" y="6145"/>
                  </a:lnTo>
                  <a:lnTo>
                    <a:pt x="1311" y="1335"/>
                  </a:lnTo>
                  <a:cubicBezTo>
                    <a:pt x="1311" y="596"/>
                    <a:pt x="715"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60" name="Google Shape;460;p47"/>
            <p:cNvSpPr/>
            <p:nvPr/>
          </p:nvSpPr>
          <p:spPr>
            <a:xfrm>
              <a:off x="4550694" y="9075340"/>
              <a:ext cx="58763" cy="170876"/>
            </a:xfrm>
            <a:custGeom>
              <a:rect b="b" l="l" r="r" t="t"/>
              <a:pathLst>
                <a:path extrusionOk="0" h="3882" w="1335">
                  <a:moveTo>
                    <a:pt x="1" y="0"/>
                  </a:moveTo>
                  <a:lnTo>
                    <a:pt x="1" y="3882"/>
                  </a:lnTo>
                  <a:lnTo>
                    <a:pt x="1334" y="3882"/>
                  </a:lnTo>
                  <a:lnTo>
                    <a:pt x="1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61" name="Google Shape;461;p47"/>
            <p:cNvSpPr/>
            <p:nvPr/>
          </p:nvSpPr>
          <p:spPr>
            <a:xfrm>
              <a:off x="4785522" y="9075340"/>
              <a:ext cx="58719" cy="170876"/>
            </a:xfrm>
            <a:custGeom>
              <a:rect b="b" l="l" r="r" t="t"/>
              <a:pathLst>
                <a:path extrusionOk="0" h="3882" w="1334">
                  <a:moveTo>
                    <a:pt x="0" y="0"/>
                  </a:moveTo>
                  <a:lnTo>
                    <a:pt x="0" y="3882"/>
                  </a:lnTo>
                  <a:lnTo>
                    <a:pt x="1334" y="3882"/>
                  </a:lnTo>
                  <a:lnTo>
                    <a:pt x="1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462" name="Google Shape;462;p47"/>
          <p:cNvGrpSpPr/>
          <p:nvPr/>
        </p:nvGrpSpPr>
        <p:grpSpPr>
          <a:xfrm>
            <a:off x="6120938" y="1773627"/>
            <a:ext cx="329105" cy="265604"/>
            <a:chOff x="1524472" y="8822950"/>
            <a:chExt cx="468610" cy="378191"/>
          </a:xfrm>
        </p:grpSpPr>
        <p:sp>
          <p:nvSpPr>
            <p:cNvPr id="463" name="Google Shape;463;p47"/>
            <p:cNvSpPr/>
            <p:nvPr/>
          </p:nvSpPr>
          <p:spPr>
            <a:xfrm>
              <a:off x="1524472" y="9118300"/>
              <a:ext cx="468610" cy="82841"/>
            </a:xfrm>
            <a:custGeom>
              <a:rect b="b" l="l" r="r" t="t"/>
              <a:pathLst>
                <a:path extrusionOk="0" h="1882" w="10646">
                  <a:moveTo>
                    <a:pt x="619" y="1"/>
                  </a:moveTo>
                  <a:lnTo>
                    <a:pt x="619" y="620"/>
                  </a:lnTo>
                  <a:lnTo>
                    <a:pt x="0" y="620"/>
                  </a:lnTo>
                  <a:lnTo>
                    <a:pt x="0" y="1263"/>
                  </a:lnTo>
                  <a:lnTo>
                    <a:pt x="619" y="1263"/>
                  </a:lnTo>
                  <a:lnTo>
                    <a:pt x="619" y="1882"/>
                  </a:lnTo>
                  <a:lnTo>
                    <a:pt x="1239" y="1882"/>
                  </a:lnTo>
                  <a:lnTo>
                    <a:pt x="1239" y="1263"/>
                  </a:lnTo>
                  <a:lnTo>
                    <a:pt x="9407" y="1263"/>
                  </a:lnTo>
                  <a:lnTo>
                    <a:pt x="9407" y="1882"/>
                  </a:lnTo>
                  <a:lnTo>
                    <a:pt x="10026" y="1882"/>
                  </a:lnTo>
                  <a:lnTo>
                    <a:pt x="10026" y="1263"/>
                  </a:lnTo>
                  <a:lnTo>
                    <a:pt x="10645" y="1263"/>
                  </a:lnTo>
                  <a:lnTo>
                    <a:pt x="10645" y="620"/>
                  </a:lnTo>
                  <a:lnTo>
                    <a:pt x="10026" y="620"/>
                  </a:lnTo>
                  <a:lnTo>
                    <a:pt x="100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64" name="Google Shape;464;p47"/>
            <p:cNvSpPr/>
            <p:nvPr/>
          </p:nvSpPr>
          <p:spPr>
            <a:xfrm>
              <a:off x="1524472" y="8938009"/>
              <a:ext cx="441363" cy="153093"/>
            </a:xfrm>
            <a:custGeom>
              <a:rect b="b" l="l" r="r" t="t"/>
              <a:pathLst>
                <a:path extrusionOk="0" h="3478" w="10027">
                  <a:moveTo>
                    <a:pt x="8764" y="2215"/>
                  </a:moveTo>
                  <a:lnTo>
                    <a:pt x="8764" y="2858"/>
                  </a:lnTo>
                  <a:lnTo>
                    <a:pt x="8145" y="2858"/>
                  </a:lnTo>
                  <a:lnTo>
                    <a:pt x="8145" y="2215"/>
                  </a:lnTo>
                  <a:close/>
                  <a:moveTo>
                    <a:pt x="2167" y="1"/>
                  </a:moveTo>
                  <a:cubicBezTo>
                    <a:pt x="1310" y="1"/>
                    <a:pt x="619" y="691"/>
                    <a:pt x="619" y="1525"/>
                  </a:cubicBezTo>
                  <a:lnTo>
                    <a:pt x="619" y="1596"/>
                  </a:lnTo>
                  <a:lnTo>
                    <a:pt x="0" y="1596"/>
                  </a:lnTo>
                  <a:lnTo>
                    <a:pt x="0" y="2215"/>
                  </a:lnTo>
                  <a:lnTo>
                    <a:pt x="619" y="2215"/>
                  </a:lnTo>
                  <a:lnTo>
                    <a:pt x="619" y="3477"/>
                  </a:lnTo>
                  <a:lnTo>
                    <a:pt x="10026" y="3477"/>
                  </a:lnTo>
                  <a:lnTo>
                    <a:pt x="10026" y="1525"/>
                  </a:lnTo>
                  <a:cubicBezTo>
                    <a:pt x="10026" y="691"/>
                    <a:pt x="9335" y="1"/>
                    <a:pt x="84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465" name="Google Shape;465;p47"/>
            <p:cNvSpPr/>
            <p:nvPr/>
          </p:nvSpPr>
          <p:spPr>
            <a:xfrm>
              <a:off x="1661759" y="8822950"/>
              <a:ext cx="193985" cy="87859"/>
            </a:xfrm>
            <a:custGeom>
              <a:rect b="b" l="l" r="r" t="t"/>
              <a:pathLst>
                <a:path extrusionOk="0" h="1996" w="4407">
                  <a:moveTo>
                    <a:pt x="1365" y="1"/>
                  </a:moveTo>
                  <a:cubicBezTo>
                    <a:pt x="1026" y="1"/>
                    <a:pt x="687" y="143"/>
                    <a:pt x="430" y="400"/>
                  </a:cubicBezTo>
                  <a:cubicBezTo>
                    <a:pt x="144" y="686"/>
                    <a:pt x="1" y="1114"/>
                    <a:pt x="48" y="1543"/>
                  </a:cubicBezTo>
                  <a:lnTo>
                    <a:pt x="120" y="1995"/>
                  </a:lnTo>
                  <a:lnTo>
                    <a:pt x="4287" y="1995"/>
                  </a:lnTo>
                  <a:lnTo>
                    <a:pt x="4335" y="1543"/>
                  </a:lnTo>
                  <a:cubicBezTo>
                    <a:pt x="4407" y="1138"/>
                    <a:pt x="4287" y="733"/>
                    <a:pt x="4002" y="447"/>
                  </a:cubicBezTo>
                  <a:cubicBezTo>
                    <a:pt x="3740" y="165"/>
                    <a:pt x="3392" y="2"/>
                    <a:pt x="3017" y="2"/>
                  </a:cubicBezTo>
                  <a:cubicBezTo>
                    <a:pt x="2949" y="2"/>
                    <a:pt x="2880" y="8"/>
                    <a:pt x="2811" y="19"/>
                  </a:cubicBezTo>
                  <a:lnTo>
                    <a:pt x="2311" y="90"/>
                  </a:lnTo>
                  <a:cubicBezTo>
                    <a:pt x="2275" y="102"/>
                    <a:pt x="2239" y="108"/>
                    <a:pt x="2204" y="108"/>
                  </a:cubicBezTo>
                  <a:cubicBezTo>
                    <a:pt x="2168" y="108"/>
                    <a:pt x="2132" y="102"/>
                    <a:pt x="2097" y="90"/>
                  </a:cubicBezTo>
                  <a:lnTo>
                    <a:pt x="1573" y="19"/>
                  </a:lnTo>
                  <a:cubicBezTo>
                    <a:pt x="1504" y="7"/>
                    <a:pt x="1434" y="1"/>
                    <a:pt x="1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Activity 01: </a:t>
            </a:r>
            <a:r>
              <a:rPr lang="en">
                <a:solidFill>
                  <a:schemeClr val="accent4"/>
                </a:solidFill>
              </a:rPr>
              <a:t>Create a r</a:t>
            </a:r>
            <a:r>
              <a:rPr lang="en">
                <a:solidFill>
                  <a:schemeClr val="accent4"/>
                </a:solidFill>
              </a:rPr>
              <a:t>ecipe</a:t>
            </a:r>
            <a:endParaRPr>
              <a:solidFill>
                <a:schemeClr val="accent4"/>
              </a:solidFill>
            </a:endParaRPr>
          </a:p>
        </p:txBody>
      </p:sp>
      <p:graphicFrame>
        <p:nvGraphicFramePr>
          <p:cNvPr id="471" name="Google Shape;471;p48"/>
          <p:cNvGraphicFramePr/>
          <p:nvPr/>
        </p:nvGraphicFramePr>
        <p:xfrm>
          <a:off x="720041" y="1949545"/>
          <a:ext cx="3000000" cy="3000000"/>
        </p:xfrm>
        <a:graphic>
          <a:graphicData uri="http://schemas.openxmlformats.org/drawingml/2006/table">
            <a:tbl>
              <a:tblPr>
                <a:noFill/>
                <a:tableStyleId>{C36B672C-9544-4EB3-9085-A0D5D22BFE53}</a:tableStyleId>
              </a:tblPr>
              <a:tblGrid>
                <a:gridCol w="751600"/>
                <a:gridCol w="1868425"/>
              </a:tblGrid>
              <a:tr h="552950">
                <a:tc gridSpan="2">
                  <a:txBody>
                    <a:bodyPr/>
                    <a:lstStyle/>
                    <a:p>
                      <a:pPr indent="0" lvl="0" marL="0" rtl="0" algn="ctr">
                        <a:spcBef>
                          <a:spcPts val="0"/>
                        </a:spcBef>
                        <a:spcAft>
                          <a:spcPts val="0"/>
                        </a:spcAft>
                        <a:buNone/>
                      </a:pPr>
                      <a:r>
                        <a:rPr lang="en" sz="2400">
                          <a:solidFill>
                            <a:schemeClr val="lt1"/>
                          </a:solidFill>
                          <a:latin typeface="Bowlby One"/>
                          <a:ea typeface="Bowlby One"/>
                          <a:cs typeface="Bowlby One"/>
                          <a:sym typeface="Bowlby One"/>
                        </a:rPr>
                        <a:t>Ingredients</a:t>
                      </a:r>
                      <a:endParaRPr sz="2400">
                        <a:solidFill>
                          <a:schemeClr val="lt1"/>
                        </a:solidFill>
                        <a:latin typeface="Bowlby One"/>
                        <a:ea typeface="Bowlby One"/>
                        <a:cs typeface="Bowlby One"/>
                        <a:sym typeface="Bowlby One"/>
                      </a:endParaRPr>
                    </a:p>
                  </a:txBody>
                  <a:tcPr marT="93600" marB="93600" marR="91400" marL="914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4"/>
                    </a:solidFill>
                  </a:tcPr>
                </a:tc>
                <a:tc hMerge="1"/>
              </a:tr>
              <a:tr h="400550">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200 g</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Write the ingredient</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1 tsp</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Write the ingredient</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2 tsp</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Write the ingredient</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0550">
                <a:tc>
                  <a:txBody>
                    <a:bodyPr/>
                    <a:lstStyle/>
                    <a:p>
                      <a:pPr indent="0" lvl="0" marL="0" rtl="0" algn="ctr">
                        <a:spcBef>
                          <a:spcPts val="0"/>
                        </a:spcBef>
                        <a:spcAft>
                          <a:spcPts val="0"/>
                        </a:spcAft>
                        <a:buNone/>
                      </a:pPr>
                      <a:r>
                        <a:rPr lang="en">
                          <a:solidFill>
                            <a:schemeClr val="dk1"/>
                          </a:solidFill>
                          <a:latin typeface="Inter"/>
                          <a:ea typeface="Inter"/>
                          <a:cs typeface="Inter"/>
                          <a:sym typeface="Inter"/>
                        </a:rPr>
                        <a:t>400 g</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Inter"/>
                          <a:ea typeface="Inter"/>
                          <a:cs typeface="Inter"/>
                          <a:sym typeface="Inter"/>
                        </a:rPr>
                        <a:t>Write the ingredient</a:t>
                      </a:r>
                      <a:endParaRPr>
                        <a:solidFill>
                          <a:schemeClr val="dk1"/>
                        </a:solidFill>
                        <a:latin typeface="Inter"/>
                        <a:ea typeface="Inter"/>
                        <a:cs typeface="Inter"/>
                        <a:sym typeface="Inter"/>
                      </a:endParaRPr>
                    </a:p>
                  </a:txBody>
                  <a:tcPr marT="93600" marB="93600" marR="91400" marL="91400">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472" name="Google Shape;472;p48"/>
          <p:cNvSpPr txBox="1"/>
          <p:nvPr/>
        </p:nvSpPr>
        <p:spPr>
          <a:xfrm>
            <a:off x="6054135" y="2325699"/>
            <a:ext cx="23766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Venus has extremely</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high temperatures</a:t>
            </a:r>
            <a:endParaRPr>
              <a:solidFill>
                <a:schemeClr val="dk1"/>
              </a:solidFill>
              <a:latin typeface="Inter"/>
              <a:ea typeface="Inter"/>
              <a:cs typeface="Inter"/>
              <a:sym typeface="Inter"/>
            </a:endParaRPr>
          </a:p>
        </p:txBody>
      </p:sp>
      <p:sp>
        <p:nvSpPr>
          <p:cNvPr id="473" name="Google Shape;473;p48"/>
          <p:cNvSpPr txBox="1"/>
          <p:nvPr/>
        </p:nvSpPr>
        <p:spPr>
          <a:xfrm>
            <a:off x="3511164" y="2325699"/>
            <a:ext cx="23766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Despite being red, Mars is very cold</a:t>
            </a:r>
            <a:endParaRPr>
              <a:solidFill>
                <a:schemeClr val="dk1"/>
              </a:solidFill>
              <a:latin typeface="Inter"/>
              <a:ea typeface="Inter"/>
              <a:cs typeface="Inter"/>
              <a:sym typeface="Inter"/>
            </a:endParaRPr>
          </a:p>
        </p:txBody>
      </p:sp>
      <p:sp>
        <p:nvSpPr>
          <p:cNvPr id="474" name="Google Shape;474;p48"/>
          <p:cNvSpPr txBox="1"/>
          <p:nvPr/>
        </p:nvSpPr>
        <p:spPr>
          <a:xfrm>
            <a:off x="3511150" y="3457775"/>
            <a:ext cx="23766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Mercury is the closest planet to the Sun</a:t>
            </a:r>
            <a:endParaRPr>
              <a:solidFill>
                <a:schemeClr val="dk1"/>
              </a:solidFill>
              <a:latin typeface="Inter"/>
              <a:ea typeface="Inter"/>
              <a:cs typeface="Inter"/>
              <a:sym typeface="Inter"/>
            </a:endParaRPr>
          </a:p>
        </p:txBody>
      </p:sp>
      <p:sp>
        <p:nvSpPr>
          <p:cNvPr id="475" name="Google Shape;475;p48"/>
          <p:cNvSpPr txBox="1"/>
          <p:nvPr/>
        </p:nvSpPr>
        <p:spPr>
          <a:xfrm>
            <a:off x="6054179" y="3457775"/>
            <a:ext cx="2376600" cy="63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Inter"/>
                <a:ea typeface="Inter"/>
                <a:cs typeface="Inter"/>
                <a:sym typeface="Inter"/>
              </a:rPr>
              <a:t>Saturn is a gas giant with several rings</a:t>
            </a:r>
            <a:endParaRPr>
              <a:solidFill>
                <a:schemeClr val="dk1"/>
              </a:solidFill>
              <a:latin typeface="Inter"/>
              <a:ea typeface="Inter"/>
              <a:cs typeface="Inter"/>
              <a:sym typeface="Inter"/>
            </a:endParaRPr>
          </a:p>
        </p:txBody>
      </p:sp>
      <p:sp>
        <p:nvSpPr>
          <p:cNvPr id="476" name="Google Shape;476;p48"/>
          <p:cNvSpPr txBox="1"/>
          <p:nvPr/>
        </p:nvSpPr>
        <p:spPr>
          <a:xfrm>
            <a:off x="3515831" y="2008725"/>
            <a:ext cx="2366700" cy="457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Step 01</a:t>
            </a:r>
            <a:endParaRPr sz="2400">
              <a:solidFill>
                <a:schemeClr val="dk1"/>
              </a:solidFill>
              <a:latin typeface="Bowlby One"/>
              <a:ea typeface="Bowlby One"/>
              <a:cs typeface="Bowlby One"/>
              <a:sym typeface="Bowlby One"/>
            </a:endParaRPr>
          </a:p>
        </p:txBody>
      </p:sp>
      <p:sp>
        <p:nvSpPr>
          <p:cNvPr id="477" name="Google Shape;477;p48"/>
          <p:cNvSpPr txBox="1"/>
          <p:nvPr/>
        </p:nvSpPr>
        <p:spPr>
          <a:xfrm>
            <a:off x="6058802" y="2008725"/>
            <a:ext cx="2366700" cy="457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Step 02</a:t>
            </a:r>
            <a:endParaRPr sz="2400">
              <a:solidFill>
                <a:schemeClr val="dk1"/>
              </a:solidFill>
              <a:latin typeface="Bowlby One"/>
              <a:ea typeface="Bowlby One"/>
              <a:cs typeface="Bowlby One"/>
              <a:sym typeface="Bowlby One"/>
            </a:endParaRPr>
          </a:p>
        </p:txBody>
      </p:sp>
      <p:sp>
        <p:nvSpPr>
          <p:cNvPr id="478" name="Google Shape;478;p48"/>
          <p:cNvSpPr txBox="1"/>
          <p:nvPr/>
        </p:nvSpPr>
        <p:spPr>
          <a:xfrm>
            <a:off x="3515817" y="3140777"/>
            <a:ext cx="2366700" cy="457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Step 03</a:t>
            </a:r>
            <a:endParaRPr sz="2400">
              <a:solidFill>
                <a:schemeClr val="dk1"/>
              </a:solidFill>
              <a:latin typeface="Bowlby One"/>
              <a:ea typeface="Bowlby One"/>
              <a:cs typeface="Bowlby One"/>
              <a:sym typeface="Bowlby One"/>
            </a:endParaRPr>
          </a:p>
        </p:txBody>
      </p:sp>
      <p:sp>
        <p:nvSpPr>
          <p:cNvPr id="479" name="Google Shape;479;p48"/>
          <p:cNvSpPr txBox="1"/>
          <p:nvPr/>
        </p:nvSpPr>
        <p:spPr>
          <a:xfrm>
            <a:off x="6058846" y="3140777"/>
            <a:ext cx="2366700" cy="457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latin typeface="Bowlby One"/>
                <a:ea typeface="Bowlby One"/>
                <a:cs typeface="Bowlby One"/>
                <a:sym typeface="Bowlby One"/>
              </a:rPr>
              <a:t>Step 04</a:t>
            </a:r>
            <a:endParaRPr sz="2400">
              <a:solidFill>
                <a:schemeClr val="dk1"/>
              </a:solidFill>
              <a:latin typeface="Bowlby One"/>
              <a:ea typeface="Bowlby One"/>
              <a:cs typeface="Bowlby One"/>
              <a:sym typeface="Bowlby One"/>
            </a:endParaRPr>
          </a:p>
        </p:txBody>
      </p:sp>
      <p:sp>
        <p:nvSpPr>
          <p:cNvPr id="480" name="Google Shape;480;p48"/>
          <p:cNvSpPr txBox="1"/>
          <p:nvPr>
            <p:ph idx="4294967295" type="subTitle"/>
          </p:nvPr>
        </p:nvSpPr>
        <p:spPr>
          <a:xfrm>
            <a:off x="720050" y="1317725"/>
            <a:ext cx="7704000" cy="4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Create a recipe </a:t>
            </a:r>
            <a:r>
              <a:rPr lang="en"/>
              <a:t>for your sandwich</a:t>
            </a:r>
            <a:r>
              <a:rPr b="1" lang="en"/>
              <a:t> </a:t>
            </a:r>
            <a:r>
              <a:rPr lang="en"/>
              <a:t>and </a:t>
            </a:r>
            <a:r>
              <a:rPr b="1" lang="en"/>
              <a:t>share it </a:t>
            </a:r>
            <a:r>
              <a:rPr lang="en"/>
              <a:t>with your friends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 Learn How to Prepare a Sandwich with the Teacher for Pre-K by Slidesgo">
  <a:themeElements>
    <a:clrScheme name="Simple Light">
      <a:dk1>
        <a:srgbClr val="272727"/>
      </a:dk1>
      <a:lt1>
        <a:srgbClr val="FFFBF8"/>
      </a:lt1>
      <a:dk2>
        <a:srgbClr val="D5962C"/>
      </a:dk2>
      <a:lt2>
        <a:srgbClr val="5A867B"/>
      </a:lt2>
      <a:accent1>
        <a:srgbClr val="F5D2BC"/>
      </a:accent1>
      <a:accent2>
        <a:srgbClr val="DB7C56"/>
      </a:accent2>
      <a:accent3>
        <a:srgbClr val="979D9B"/>
      </a:accent3>
      <a:accent4>
        <a:srgbClr val="B13F11"/>
      </a:accent4>
      <a:accent5>
        <a:srgbClr val="FFFFFF"/>
      </a:accent5>
      <a:accent6>
        <a:srgbClr val="FFFFFF"/>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